
<file path=[Content_Types].xml><?xml version="1.0" encoding="utf-8"?>
<Types xmlns="http://schemas.openxmlformats.org/package/2006/content-types"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diagrams/colors11.xml" ContentType="application/vnd.openxmlformats-officedocument.drawingml.diagramColors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Override PartName="/ppt/diagrams/data13.xml" ContentType="application/vnd.openxmlformats-officedocument.drawingml.diagramData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colors8.xml" ContentType="application/vnd.openxmlformats-officedocument.drawingml.diagramColors+xml"/>
  <Override PartName="/ppt/diagrams/drawing9.xml" ContentType="application/vnd.ms-office.drawingml.diagramDrawing+xml"/>
  <Override PartName="/ppt/diagrams/quickStyle13.xml" ContentType="application/vnd.openxmlformats-officedocument.drawingml.diagramStyl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colors6.xml" ContentType="application/vnd.openxmlformats-officedocument.drawingml.diagramColors+xml"/>
  <Override PartName="/ppt/diagrams/drawing7.xml" ContentType="application/vnd.ms-office.drawingml.diagramDrawing+xml"/>
  <Override PartName="/ppt/diagrams/quickStyle9.xml" ContentType="application/vnd.openxmlformats-officedocument.drawingml.diagramStyle+xml"/>
  <Override PartName="/ppt/diagrams/quickStyle11.xml" ContentType="application/vnd.openxmlformats-officedocument.drawingml.diagramStyle+xml"/>
  <Override PartName="/ppt/diagrams/drawing12.xml" ContentType="application/vnd.ms-office.drawingml.diagramDrawing+xml"/>
  <Override PartName="/ppt/diagrams/layout13.xml" ContentType="application/vnd.openxmlformats-officedocument.drawingml.diagram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colors4.xml" ContentType="application/vnd.openxmlformats-officedocument.drawingml.diagramColors+xml"/>
  <Override PartName="/ppt/diagrams/drawing5.xml" ContentType="application/vnd.ms-office.drawingml.diagramDrawing+xml"/>
  <Override PartName="/ppt/diagrams/quickStyle7.xml" ContentType="application/vnd.openxmlformats-officedocument.drawingml.diagramStyle+xml"/>
  <Override PartName="/ppt/diagrams/drawing10.xml" ContentType="application/vnd.ms-office.drawingml.diagramDrawing+xml"/>
  <Override PartName="/ppt/diagrams/layout11.xml" ContentType="application/vnd.openxmlformats-officedocument.drawingml.diagram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diagrams/quickStyle5.xml" ContentType="application/vnd.openxmlformats-officedocument.drawingml.diagramStyle+xml"/>
  <Override PartName="/ppt/diagrams/colors1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diagrams/colors10.xml" ContentType="application/vnd.openxmlformats-officedocument.drawingml.diagramColor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ppt/diagrams/data9.xml" ContentType="application/vnd.openxmlformats-officedocument.drawingml.diagramData+xml"/>
  <Override PartName="/ppt/diagrams/data10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drawing8.xml" ContentType="application/vnd.ms-office.drawingml.diagramDrawing+xml"/>
  <Override PartName="/ppt/diagrams/quickStyle12.xml" ContentType="application/vnd.openxmlformats-officedocument.drawingml.diagramStyle+xml"/>
  <Override PartName="/ppt/diagrams/drawing13.xml" ContentType="application/vnd.ms-office.drawingml.diagramDrawing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drawing6.xml" ContentType="application/vnd.ms-office.drawingml.diagramDrawing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diagrams/drawing11.xml" ContentType="application/vnd.ms-office.drawingml.diagramDrawing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diagrams/colors13.xml" ContentType="application/vnd.openxmlformats-officedocument.drawingml.diagramColors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diagrams/data11.xml" ContentType="application/vnd.openxmlformats-officedocument.drawingml.diagramData+xml"/>
  <Default Extension="rels" ContentType="application/vnd.openxmlformats-package.relationships+xml"/>
  <Override PartName="/ppt/slides/slide23.xml" ContentType="application/vnd.openxmlformats-officedocument.presentationml.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27"/>
  </p:notesMasterIdLst>
  <p:sldIdLst>
    <p:sldId id="263" r:id="rId2"/>
    <p:sldId id="405" r:id="rId3"/>
    <p:sldId id="406" r:id="rId4"/>
    <p:sldId id="411" r:id="rId5"/>
    <p:sldId id="439" r:id="rId6"/>
    <p:sldId id="440" r:id="rId7"/>
    <p:sldId id="441" r:id="rId8"/>
    <p:sldId id="442" r:id="rId9"/>
    <p:sldId id="443" r:id="rId10"/>
    <p:sldId id="444" r:id="rId11"/>
    <p:sldId id="445" r:id="rId12"/>
    <p:sldId id="447" r:id="rId13"/>
    <p:sldId id="446" r:id="rId14"/>
    <p:sldId id="448" r:id="rId15"/>
    <p:sldId id="449" r:id="rId16"/>
    <p:sldId id="450" r:id="rId17"/>
    <p:sldId id="451" r:id="rId18"/>
    <p:sldId id="452" r:id="rId19"/>
    <p:sldId id="453" r:id="rId20"/>
    <p:sldId id="454" r:id="rId21"/>
    <p:sldId id="477" r:id="rId22"/>
    <p:sldId id="478" r:id="rId23"/>
    <p:sldId id="479" r:id="rId24"/>
    <p:sldId id="480" r:id="rId25"/>
    <p:sldId id="481" r:id="rId26"/>
  </p:sldIdLst>
  <p:sldSz cx="12192000" cy="6858000"/>
  <p:notesSz cx="6858000" cy="9144000"/>
  <p:embeddedFontLst>
    <p:embeddedFont>
      <p:font typeface="Elephant" pitchFamily="18" charset="0"/>
      <p:regular r:id="rId28"/>
      <p:italic r:id="rId29"/>
    </p:embeddedFont>
    <p:embeddedFont>
      <p:font typeface="Calibri" pitchFamily="34" charset="0"/>
      <p:regular r:id="rId30"/>
      <p:bold r:id="rId31"/>
      <p:italic r:id="rId32"/>
      <p:boldItalic r:id="rId33"/>
    </p:embeddedFont>
    <p:embeddedFont>
      <p:font typeface="Calibri Light" pitchFamily="34" charset="0"/>
      <p:regular r:id="rId34"/>
      <p:italic r:id="rId35"/>
    </p:embeddedFont>
  </p:embeddedFontLst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F8691"/>
    <a:srgbClr val="8DE3D5"/>
    <a:srgbClr val="7EE2A2"/>
    <a:srgbClr val="71CD7E"/>
    <a:srgbClr val="C0EE76"/>
    <a:srgbClr val="EDE951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74"/>
  </p:normalViewPr>
  <p:slideViewPr>
    <p:cSldViewPr snapToGrid="0" snapToObjects="1">
      <p:cViewPr varScale="1">
        <p:scale>
          <a:sx n="111" d="100"/>
          <a:sy n="111" d="100"/>
        </p:scale>
        <p:origin x="-43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6016AB9-CFB1-4739-B1D9-D62E4B6DC579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5393674-2EE8-466B-B265-0B06E44EC8E0}">
      <dgm:prSet custT="1"/>
      <dgm:spPr/>
      <dgm:t>
        <a:bodyPr/>
        <a:lstStyle/>
        <a:p>
          <a:pPr algn="just"/>
          <a:r>
            <a:rPr lang="hr-HR" sz="4000" dirty="0"/>
            <a:t>Hrvatska je 1990-tih prolazila </a:t>
          </a:r>
          <a:r>
            <a:rPr lang="hr-HR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tranziciju</a:t>
          </a:r>
          <a:r>
            <a:rPr lang="hr-HR" sz="4000" dirty="0"/>
            <a:t> – preobrazba socijalističkog sustava u demokratski, kapitalistički</a:t>
          </a:r>
          <a:endParaRPr lang="en-US" sz="40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2300DD6-A32B-49DB-BE90-A394DFAF52F5}" type="parTrans" cxnId="{2D0F1B0D-5A60-422B-B38E-4F68583BF457}">
      <dgm:prSet/>
      <dgm:spPr/>
      <dgm:t>
        <a:bodyPr/>
        <a:lstStyle/>
        <a:p>
          <a:endParaRPr lang="en-US"/>
        </a:p>
      </dgm:t>
    </dgm:pt>
    <dgm:pt modelId="{46AA258B-3F85-4A2D-B3D9-862B3C35E301}" type="sibTrans" cxnId="{2D0F1B0D-5A60-422B-B38E-4F68583BF457}">
      <dgm:prSet/>
      <dgm:spPr/>
      <dgm:t>
        <a:bodyPr/>
        <a:lstStyle/>
        <a:p>
          <a:endParaRPr lang="en-US"/>
        </a:p>
      </dgm:t>
    </dgm:pt>
    <dgm:pt modelId="{6DAAA2E9-D117-4112-9961-700BF3BE7524}">
      <dgm:prSet custT="1"/>
      <dgm:spPr/>
      <dgm:t>
        <a:bodyPr/>
        <a:lstStyle/>
        <a:p>
          <a:pPr algn="just"/>
          <a:r>
            <a:rPr lang="hr-HR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Pretvorba državnog vlasništva</a:t>
          </a:r>
          <a:r>
            <a:rPr lang="hr-HR" sz="4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hr-HR" sz="4000" dirty="0"/>
            <a:t>u privatno u Hrvatskoj provedena je loše – tvrtke su prodavane za male iznose, radnici dobivali otkaze, pad industrijske proizvodnje</a:t>
          </a:r>
          <a:endParaRPr lang="en-US" sz="40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97E7F68-18D3-442F-85EB-63F0B2069CDC}" type="parTrans" cxnId="{902FAE24-A7C9-4793-8277-85F642F5D72C}">
      <dgm:prSet/>
      <dgm:spPr/>
      <dgm:t>
        <a:bodyPr/>
        <a:lstStyle/>
        <a:p>
          <a:endParaRPr lang="hr-HR"/>
        </a:p>
      </dgm:t>
    </dgm:pt>
    <dgm:pt modelId="{7B8DCE21-F4FE-45F9-8E8A-3233C3B27900}" type="sibTrans" cxnId="{902FAE24-A7C9-4793-8277-85F642F5D72C}">
      <dgm:prSet/>
      <dgm:spPr/>
      <dgm:t>
        <a:bodyPr/>
        <a:lstStyle/>
        <a:p>
          <a:endParaRPr lang="hr-HR"/>
        </a:p>
      </dgm:t>
    </dgm:pt>
    <dgm:pt modelId="{AD454359-546C-4651-9E47-CC31C4E8CAEA}" type="pres">
      <dgm:prSet presAssocID="{D6016AB9-CFB1-4739-B1D9-D62E4B6DC579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hr-HR"/>
        </a:p>
      </dgm:t>
    </dgm:pt>
    <dgm:pt modelId="{A1D25C9F-6F23-4097-9E17-B825B73D8A7A}" type="pres">
      <dgm:prSet presAssocID="{B5393674-2EE8-466B-B265-0B06E44EC8E0}" presName="thickLine" presStyleLbl="alignNode1" presStyleIdx="0" presStyleCnt="2"/>
      <dgm:spPr/>
    </dgm:pt>
    <dgm:pt modelId="{935AD586-36F1-40A9-8D16-491CD95873E0}" type="pres">
      <dgm:prSet presAssocID="{B5393674-2EE8-466B-B265-0B06E44EC8E0}" presName="horz1" presStyleCnt="0"/>
      <dgm:spPr/>
    </dgm:pt>
    <dgm:pt modelId="{DE89E488-5F2A-4168-9062-D9101A2C0E29}" type="pres">
      <dgm:prSet presAssocID="{B5393674-2EE8-466B-B265-0B06E44EC8E0}" presName="tx1" presStyleLbl="revTx" presStyleIdx="0" presStyleCnt="2"/>
      <dgm:spPr/>
      <dgm:t>
        <a:bodyPr/>
        <a:lstStyle/>
        <a:p>
          <a:endParaRPr lang="hr-HR"/>
        </a:p>
      </dgm:t>
    </dgm:pt>
    <dgm:pt modelId="{7B6DFAC5-E084-47E4-B71E-D1CC59E7D61A}" type="pres">
      <dgm:prSet presAssocID="{B5393674-2EE8-466B-B265-0B06E44EC8E0}" presName="vert1" presStyleCnt="0"/>
      <dgm:spPr/>
    </dgm:pt>
    <dgm:pt modelId="{0AAADBDD-7C54-45AA-8983-F834FCD117FA}" type="pres">
      <dgm:prSet presAssocID="{6DAAA2E9-D117-4112-9961-700BF3BE7524}" presName="thickLine" presStyleLbl="alignNode1" presStyleIdx="1" presStyleCnt="2"/>
      <dgm:spPr/>
    </dgm:pt>
    <dgm:pt modelId="{F0FD878F-4A72-4C00-9F9C-8A83DDE874F6}" type="pres">
      <dgm:prSet presAssocID="{6DAAA2E9-D117-4112-9961-700BF3BE7524}" presName="horz1" presStyleCnt="0"/>
      <dgm:spPr/>
    </dgm:pt>
    <dgm:pt modelId="{FA6401F1-10BC-44D1-9850-D3E9552AE22A}" type="pres">
      <dgm:prSet presAssocID="{6DAAA2E9-D117-4112-9961-700BF3BE7524}" presName="tx1" presStyleLbl="revTx" presStyleIdx="1" presStyleCnt="2"/>
      <dgm:spPr/>
      <dgm:t>
        <a:bodyPr/>
        <a:lstStyle/>
        <a:p>
          <a:endParaRPr lang="hr-HR"/>
        </a:p>
      </dgm:t>
    </dgm:pt>
    <dgm:pt modelId="{1053CADD-6F71-4193-8647-C76F139971A8}" type="pres">
      <dgm:prSet presAssocID="{6DAAA2E9-D117-4112-9961-700BF3BE7524}" presName="vert1" presStyleCnt="0"/>
      <dgm:spPr/>
    </dgm:pt>
  </dgm:ptLst>
  <dgm:cxnLst>
    <dgm:cxn modelId="{1C8DF9E3-FE7F-475A-961B-4AA7D872CC0C}" type="presOf" srcId="{D6016AB9-CFB1-4739-B1D9-D62E4B6DC579}" destId="{AD454359-546C-4651-9E47-CC31C4E8CAEA}" srcOrd="0" destOrd="0" presId="urn:microsoft.com/office/officeart/2008/layout/LinedList"/>
    <dgm:cxn modelId="{01F83F5E-3839-4AF6-AFEC-9CA6113EA3A7}" type="presOf" srcId="{6DAAA2E9-D117-4112-9961-700BF3BE7524}" destId="{FA6401F1-10BC-44D1-9850-D3E9552AE22A}" srcOrd="0" destOrd="0" presId="urn:microsoft.com/office/officeart/2008/layout/LinedList"/>
    <dgm:cxn modelId="{902FAE24-A7C9-4793-8277-85F642F5D72C}" srcId="{D6016AB9-CFB1-4739-B1D9-D62E4B6DC579}" destId="{6DAAA2E9-D117-4112-9961-700BF3BE7524}" srcOrd="1" destOrd="0" parTransId="{797E7F68-18D3-442F-85EB-63F0B2069CDC}" sibTransId="{7B8DCE21-F4FE-45F9-8E8A-3233C3B27900}"/>
    <dgm:cxn modelId="{2D0F1B0D-5A60-422B-B38E-4F68583BF457}" srcId="{D6016AB9-CFB1-4739-B1D9-D62E4B6DC579}" destId="{B5393674-2EE8-466B-B265-0B06E44EC8E0}" srcOrd="0" destOrd="0" parTransId="{72300DD6-A32B-49DB-BE90-A394DFAF52F5}" sibTransId="{46AA258B-3F85-4A2D-B3D9-862B3C35E301}"/>
    <dgm:cxn modelId="{C826D073-6CD2-44D6-8E42-2510E0219517}" type="presOf" srcId="{B5393674-2EE8-466B-B265-0B06E44EC8E0}" destId="{DE89E488-5F2A-4168-9062-D9101A2C0E29}" srcOrd="0" destOrd="0" presId="urn:microsoft.com/office/officeart/2008/layout/LinedList"/>
    <dgm:cxn modelId="{A34D0DFF-EACF-4B77-B556-9A368461DCDE}" type="presParOf" srcId="{AD454359-546C-4651-9E47-CC31C4E8CAEA}" destId="{A1D25C9F-6F23-4097-9E17-B825B73D8A7A}" srcOrd="0" destOrd="0" presId="urn:microsoft.com/office/officeart/2008/layout/LinedList"/>
    <dgm:cxn modelId="{BDFDE422-51CA-4AC2-8C53-7CAD9A63EA97}" type="presParOf" srcId="{AD454359-546C-4651-9E47-CC31C4E8CAEA}" destId="{935AD586-36F1-40A9-8D16-491CD95873E0}" srcOrd="1" destOrd="0" presId="urn:microsoft.com/office/officeart/2008/layout/LinedList"/>
    <dgm:cxn modelId="{6B364EE5-B219-431F-9B08-C630445ABFE3}" type="presParOf" srcId="{935AD586-36F1-40A9-8D16-491CD95873E0}" destId="{DE89E488-5F2A-4168-9062-D9101A2C0E29}" srcOrd="0" destOrd="0" presId="urn:microsoft.com/office/officeart/2008/layout/LinedList"/>
    <dgm:cxn modelId="{00AAA110-28CB-49CF-8827-DFBFF82A7E44}" type="presParOf" srcId="{935AD586-36F1-40A9-8D16-491CD95873E0}" destId="{7B6DFAC5-E084-47E4-B71E-D1CC59E7D61A}" srcOrd="1" destOrd="0" presId="urn:microsoft.com/office/officeart/2008/layout/LinedList"/>
    <dgm:cxn modelId="{BCD62502-8143-4ED8-9C8C-C3760ED4593C}" type="presParOf" srcId="{AD454359-546C-4651-9E47-CC31C4E8CAEA}" destId="{0AAADBDD-7C54-45AA-8983-F834FCD117FA}" srcOrd="2" destOrd="0" presId="urn:microsoft.com/office/officeart/2008/layout/LinedList"/>
    <dgm:cxn modelId="{E24FC4A9-7503-4B8B-BD13-65AC21555592}" type="presParOf" srcId="{AD454359-546C-4651-9E47-CC31C4E8CAEA}" destId="{F0FD878F-4A72-4C00-9F9C-8A83DDE874F6}" srcOrd="3" destOrd="0" presId="urn:microsoft.com/office/officeart/2008/layout/LinedList"/>
    <dgm:cxn modelId="{0B31F138-7B25-40DB-B14A-6D5E576DD6BA}" type="presParOf" srcId="{F0FD878F-4A72-4C00-9F9C-8A83DDE874F6}" destId="{FA6401F1-10BC-44D1-9850-D3E9552AE22A}" srcOrd="0" destOrd="0" presId="urn:microsoft.com/office/officeart/2008/layout/LinedList"/>
    <dgm:cxn modelId="{941904ED-42D9-47C3-AB73-EB36D5A9E690}" type="presParOf" srcId="{F0FD878F-4A72-4C00-9F9C-8A83DDE874F6}" destId="{1053CADD-6F71-4193-8647-C76F139971A8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A85E266B-97E0-4FBB-A7F6-294928481F22}" type="doc">
      <dgm:prSet loTypeId="urn:microsoft.com/office/officeart/2005/8/layout/radial3" loCatId="cycle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hr-HR"/>
        </a:p>
      </dgm:t>
    </dgm:pt>
    <dgm:pt modelId="{91795357-838C-4AA5-B178-814DCBDD6528}">
      <dgm:prSet phldrT="[Tekst]" custT="1"/>
      <dgm:spPr/>
      <dgm:t>
        <a:bodyPr/>
        <a:lstStyle/>
        <a:p>
          <a:r>
            <a:rPr lang="hr-HR" sz="4400" dirty="0"/>
            <a:t>Svijet </a:t>
          </a:r>
        </a:p>
      </dgm:t>
    </dgm:pt>
    <dgm:pt modelId="{23FFA2F1-180A-4875-B371-1013D0817507}" type="parTrans" cxnId="{EABEE649-65C1-439B-83D5-D6BFAB364C45}">
      <dgm:prSet/>
      <dgm:spPr/>
      <dgm:t>
        <a:bodyPr/>
        <a:lstStyle/>
        <a:p>
          <a:endParaRPr lang="hr-HR"/>
        </a:p>
      </dgm:t>
    </dgm:pt>
    <dgm:pt modelId="{110D4056-1EDC-47CC-A649-641CA569E7F2}" type="sibTrans" cxnId="{EABEE649-65C1-439B-83D5-D6BFAB364C45}">
      <dgm:prSet/>
      <dgm:spPr/>
      <dgm:t>
        <a:bodyPr/>
        <a:lstStyle/>
        <a:p>
          <a:endParaRPr lang="hr-HR"/>
        </a:p>
      </dgm:t>
    </dgm:pt>
    <dgm:pt modelId="{FFD93D1E-341A-4690-9E44-F01B5E4669A0}">
      <dgm:prSet phldrT="[Tekst]" custT="1"/>
      <dgm:spPr/>
      <dgm:t>
        <a:bodyPr/>
        <a:lstStyle/>
        <a:p>
          <a:r>
            <a:rPr lang="hr-HR" sz="3600" dirty="0"/>
            <a:t>Rusija </a:t>
          </a:r>
        </a:p>
      </dgm:t>
    </dgm:pt>
    <dgm:pt modelId="{9864AF42-0BE1-4070-B259-DDC694DC4E24}" type="parTrans" cxnId="{B039E173-F018-4D7D-9FBB-7A8336588F14}">
      <dgm:prSet/>
      <dgm:spPr/>
      <dgm:t>
        <a:bodyPr/>
        <a:lstStyle/>
        <a:p>
          <a:endParaRPr lang="hr-HR"/>
        </a:p>
      </dgm:t>
    </dgm:pt>
    <dgm:pt modelId="{6FA019F6-5048-4D7B-9491-8038A81CA480}" type="sibTrans" cxnId="{B039E173-F018-4D7D-9FBB-7A8336588F14}">
      <dgm:prSet/>
      <dgm:spPr/>
      <dgm:t>
        <a:bodyPr/>
        <a:lstStyle/>
        <a:p>
          <a:endParaRPr lang="hr-HR"/>
        </a:p>
      </dgm:t>
    </dgm:pt>
    <dgm:pt modelId="{B1746985-179D-4BB2-A8DF-E2956277A2EF}">
      <dgm:prSet phldrT="[Tekst]"/>
      <dgm:spPr/>
      <dgm:t>
        <a:bodyPr/>
        <a:lstStyle/>
        <a:p>
          <a:r>
            <a:rPr lang="hr-HR" dirty="0"/>
            <a:t>Kina</a:t>
          </a:r>
        </a:p>
      </dgm:t>
    </dgm:pt>
    <dgm:pt modelId="{1108F2C7-2CA2-49F7-982F-0A7D1EBA544B}" type="parTrans" cxnId="{CBEA8493-0FF6-45C0-A917-06C4189ACBA7}">
      <dgm:prSet/>
      <dgm:spPr/>
      <dgm:t>
        <a:bodyPr/>
        <a:lstStyle/>
        <a:p>
          <a:endParaRPr lang="hr-HR"/>
        </a:p>
      </dgm:t>
    </dgm:pt>
    <dgm:pt modelId="{E20C4FC9-49C1-4456-9A98-D5B0EE6F30DD}" type="sibTrans" cxnId="{CBEA8493-0FF6-45C0-A917-06C4189ACBA7}">
      <dgm:prSet/>
      <dgm:spPr/>
      <dgm:t>
        <a:bodyPr/>
        <a:lstStyle/>
        <a:p>
          <a:endParaRPr lang="hr-HR"/>
        </a:p>
      </dgm:t>
    </dgm:pt>
    <dgm:pt modelId="{BDFC580B-9707-4767-9C4C-7EF52ECF8CB9}">
      <dgm:prSet phldrT="[Tekst]"/>
      <dgm:spPr/>
      <dgm:t>
        <a:bodyPr/>
        <a:lstStyle/>
        <a:p>
          <a:r>
            <a:rPr lang="hr-HR" dirty="0"/>
            <a:t>EU</a:t>
          </a:r>
        </a:p>
      </dgm:t>
    </dgm:pt>
    <dgm:pt modelId="{39EB82D1-208C-4C6E-81CE-9427506A01A1}" type="parTrans" cxnId="{8787ADD5-E23B-4ABA-AEC6-956AA81A3694}">
      <dgm:prSet/>
      <dgm:spPr/>
      <dgm:t>
        <a:bodyPr/>
        <a:lstStyle/>
        <a:p>
          <a:endParaRPr lang="hr-HR"/>
        </a:p>
      </dgm:t>
    </dgm:pt>
    <dgm:pt modelId="{F4B6AFD7-69FB-4EC8-A082-82C9DFE78903}" type="sibTrans" cxnId="{8787ADD5-E23B-4ABA-AEC6-956AA81A3694}">
      <dgm:prSet/>
      <dgm:spPr/>
      <dgm:t>
        <a:bodyPr/>
        <a:lstStyle/>
        <a:p>
          <a:endParaRPr lang="hr-HR"/>
        </a:p>
      </dgm:t>
    </dgm:pt>
    <dgm:pt modelId="{B2A449F2-36C1-4881-B5C8-5329FB46D482}">
      <dgm:prSet phldrT="[Tekst]"/>
      <dgm:spPr/>
      <dgm:t>
        <a:bodyPr/>
        <a:lstStyle/>
        <a:p>
          <a:r>
            <a:rPr lang="hr-HR" dirty="0"/>
            <a:t>SAD</a:t>
          </a:r>
        </a:p>
      </dgm:t>
    </dgm:pt>
    <dgm:pt modelId="{C9EC0C98-664A-493D-800E-745C5F45C9F2}" type="parTrans" cxnId="{33AFFCAF-A31A-4328-8878-17A0E1146D62}">
      <dgm:prSet/>
      <dgm:spPr/>
      <dgm:t>
        <a:bodyPr/>
        <a:lstStyle/>
        <a:p>
          <a:endParaRPr lang="hr-HR"/>
        </a:p>
      </dgm:t>
    </dgm:pt>
    <dgm:pt modelId="{D40F5595-3689-4AFD-9D4D-FAFFB9C9D4DD}" type="sibTrans" cxnId="{33AFFCAF-A31A-4328-8878-17A0E1146D62}">
      <dgm:prSet/>
      <dgm:spPr/>
      <dgm:t>
        <a:bodyPr/>
        <a:lstStyle/>
        <a:p>
          <a:endParaRPr lang="hr-HR"/>
        </a:p>
      </dgm:t>
    </dgm:pt>
    <dgm:pt modelId="{1AA822DD-F362-4962-8EF7-099348DDCDC4}" type="pres">
      <dgm:prSet presAssocID="{A85E266B-97E0-4FBB-A7F6-294928481F22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E68AEC66-A9C5-41D6-9747-A379AE08611C}" type="pres">
      <dgm:prSet presAssocID="{A85E266B-97E0-4FBB-A7F6-294928481F22}" presName="radial" presStyleCnt="0">
        <dgm:presLayoutVars>
          <dgm:animLvl val="ctr"/>
        </dgm:presLayoutVars>
      </dgm:prSet>
      <dgm:spPr/>
    </dgm:pt>
    <dgm:pt modelId="{83A1185A-40CD-4F5F-ACBF-D5917FF4DCB6}" type="pres">
      <dgm:prSet presAssocID="{91795357-838C-4AA5-B178-814DCBDD6528}" presName="centerShape" presStyleLbl="vennNode1" presStyleIdx="0" presStyleCnt="5"/>
      <dgm:spPr/>
      <dgm:t>
        <a:bodyPr/>
        <a:lstStyle/>
        <a:p>
          <a:endParaRPr lang="hr-HR"/>
        </a:p>
      </dgm:t>
    </dgm:pt>
    <dgm:pt modelId="{52A0F22D-D320-4581-BD14-EDF59D757583}" type="pres">
      <dgm:prSet presAssocID="{FFD93D1E-341A-4690-9E44-F01B5E4669A0}" presName="node" presStyleLbl="vennNode1" presStyleIdx="1" presStyleCnt="5" custScaleX="139704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601C4BF5-87C5-4A5B-BA50-9A367AC6F22C}" type="pres">
      <dgm:prSet presAssocID="{B1746985-179D-4BB2-A8DF-E2956277A2EF}" presName="node" presStyleLbl="vennNode1" presStyleIdx="2" presStyleCnt="5" custScaleX="140970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C43C8F9E-588F-4D81-BD80-6B6D11988455}" type="pres">
      <dgm:prSet presAssocID="{BDFC580B-9707-4767-9C4C-7EF52ECF8CB9}" presName="node" presStyleLbl="vennNode1" presStyleIdx="3" presStyleCnt="5" custScaleX="149857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A497842E-FE71-4266-A712-7761343D9D5C}" type="pres">
      <dgm:prSet presAssocID="{B2A449F2-36C1-4881-B5C8-5329FB46D482}" presName="node" presStyleLbl="vennNode1" presStyleIdx="4" presStyleCnt="5" custScaleX="135480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8787ADD5-E23B-4ABA-AEC6-956AA81A3694}" srcId="{91795357-838C-4AA5-B178-814DCBDD6528}" destId="{BDFC580B-9707-4767-9C4C-7EF52ECF8CB9}" srcOrd="2" destOrd="0" parTransId="{39EB82D1-208C-4C6E-81CE-9427506A01A1}" sibTransId="{F4B6AFD7-69FB-4EC8-A082-82C9DFE78903}"/>
    <dgm:cxn modelId="{EABEE649-65C1-439B-83D5-D6BFAB364C45}" srcId="{A85E266B-97E0-4FBB-A7F6-294928481F22}" destId="{91795357-838C-4AA5-B178-814DCBDD6528}" srcOrd="0" destOrd="0" parTransId="{23FFA2F1-180A-4875-B371-1013D0817507}" sibTransId="{110D4056-1EDC-47CC-A649-641CA569E7F2}"/>
    <dgm:cxn modelId="{B039E173-F018-4D7D-9FBB-7A8336588F14}" srcId="{91795357-838C-4AA5-B178-814DCBDD6528}" destId="{FFD93D1E-341A-4690-9E44-F01B5E4669A0}" srcOrd="0" destOrd="0" parTransId="{9864AF42-0BE1-4070-B259-DDC694DC4E24}" sibTransId="{6FA019F6-5048-4D7B-9491-8038A81CA480}"/>
    <dgm:cxn modelId="{7C4C0A57-81DB-425F-B85E-C4083D518069}" type="presOf" srcId="{FFD93D1E-341A-4690-9E44-F01B5E4669A0}" destId="{52A0F22D-D320-4581-BD14-EDF59D757583}" srcOrd="0" destOrd="0" presId="urn:microsoft.com/office/officeart/2005/8/layout/radial3"/>
    <dgm:cxn modelId="{CBEA8493-0FF6-45C0-A917-06C4189ACBA7}" srcId="{91795357-838C-4AA5-B178-814DCBDD6528}" destId="{B1746985-179D-4BB2-A8DF-E2956277A2EF}" srcOrd="1" destOrd="0" parTransId="{1108F2C7-2CA2-49F7-982F-0A7D1EBA544B}" sibTransId="{E20C4FC9-49C1-4456-9A98-D5B0EE6F30DD}"/>
    <dgm:cxn modelId="{A10D5422-FD25-4B3B-8930-DDD7B79885E8}" type="presOf" srcId="{BDFC580B-9707-4767-9C4C-7EF52ECF8CB9}" destId="{C43C8F9E-588F-4D81-BD80-6B6D11988455}" srcOrd="0" destOrd="0" presId="urn:microsoft.com/office/officeart/2005/8/layout/radial3"/>
    <dgm:cxn modelId="{A0845F5A-CC02-40D2-9513-67CC14ABB857}" type="presOf" srcId="{B1746985-179D-4BB2-A8DF-E2956277A2EF}" destId="{601C4BF5-87C5-4A5B-BA50-9A367AC6F22C}" srcOrd="0" destOrd="0" presId="urn:microsoft.com/office/officeart/2005/8/layout/radial3"/>
    <dgm:cxn modelId="{4F3F5747-F652-4516-9FC7-F2E18624C809}" type="presOf" srcId="{91795357-838C-4AA5-B178-814DCBDD6528}" destId="{83A1185A-40CD-4F5F-ACBF-D5917FF4DCB6}" srcOrd="0" destOrd="0" presId="urn:microsoft.com/office/officeart/2005/8/layout/radial3"/>
    <dgm:cxn modelId="{33AFFCAF-A31A-4328-8878-17A0E1146D62}" srcId="{91795357-838C-4AA5-B178-814DCBDD6528}" destId="{B2A449F2-36C1-4881-B5C8-5329FB46D482}" srcOrd="3" destOrd="0" parTransId="{C9EC0C98-664A-493D-800E-745C5F45C9F2}" sibTransId="{D40F5595-3689-4AFD-9D4D-FAFFB9C9D4DD}"/>
    <dgm:cxn modelId="{A14A871E-6E4B-46BB-B9C0-65EE056ACB05}" type="presOf" srcId="{A85E266B-97E0-4FBB-A7F6-294928481F22}" destId="{1AA822DD-F362-4962-8EF7-099348DDCDC4}" srcOrd="0" destOrd="0" presId="urn:microsoft.com/office/officeart/2005/8/layout/radial3"/>
    <dgm:cxn modelId="{71029E2B-50F3-4F30-9499-1BD4916596B3}" type="presOf" srcId="{B2A449F2-36C1-4881-B5C8-5329FB46D482}" destId="{A497842E-FE71-4266-A712-7761343D9D5C}" srcOrd="0" destOrd="0" presId="urn:microsoft.com/office/officeart/2005/8/layout/radial3"/>
    <dgm:cxn modelId="{CF1B27DA-24D7-49B5-8CDB-E2299627AC0F}" type="presParOf" srcId="{1AA822DD-F362-4962-8EF7-099348DDCDC4}" destId="{E68AEC66-A9C5-41D6-9747-A379AE08611C}" srcOrd="0" destOrd="0" presId="urn:microsoft.com/office/officeart/2005/8/layout/radial3"/>
    <dgm:cxn modelId="{92CAA1F6-F3CD-450F-A09F-51D461CCC938}" type="presParOf" srcId="{E68AEC66-A9C5-41D6-9747-A379AE08611C}" destId="{83A1185A-40CD-4F5F-ACBF-D5917FF4DCB6}" srcOrd="0" destOrd="0" presId="urn:microsoft.com/office/officeart/2005/8/layout/radial3"/>
    <dgm:cxn modelId="{E0A2EDD7-FDB7-405B-AE39-8524FB34EC19}" type="presParOf" srcId="{E68AEC66-A9C5-41D6-9747-A379AE08611C}" destId="{52A0F22D-D320-4581-BD14-EDF59D757583}" srcOrd="1" destOrd="0" presId="urn:microsoft.com/office/officeart/2005/8/layout/radial3"/>
    <dgm:cxn modelId="{E910E79C-6F94-4009-9A16-B1C3EB699E2B}" type="presParOf" srcId="{E68AEC66-A9C5-41D6-9747-A379AE08611C}" destId="{601C4BF5-87C5-4A5B-BA50-9A367AC6F22C}" srcOrd="2" destOrd="0" presId="urn:microsoft.com/office/officeart/2005/8/layout/radial3"/>
    <dgm:cxn modelId="{C1D247BD-472E-47AD-B277-657E1DA028DB}" type="presParOf" srcId="{E68AEC66-A9C5-41D6-9747-A379AE08611C}" destId="{C43C8F9E-588F-4D81-BD80-6B6D11988455}" srcOrd="3" destOrd="0" presId="urn:microsoft.com/office/officeart/2005/8/layout/radial3"/>
    <dgm:cxn modelId="{12CFB450-624D-4220-8FFC-1553124E78D3}" type="presParOf" srcId="{E68AEC66-A9C5-41D6-9747-A379AE08611C}" destId="{A497842E-FE71-4266-A712-7761343D9D5C}" srcOrd="4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A85E266B-97E0-4FBB-A7F6-294928481F22}" type="doc">
      <dgm:prSet loTypeId="urn:microsoft.com/office/officeart/2005/8/layout/radial3" loCatId="cycle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hr-HR"/>
        </a:p>
      </dgm:t>
    </dgm:pt>
    <dgm:pt modelId="{91795357-838C-4AA5-B178-814DCBDD6528}">
      <dgm:prSet phldrT="[Tekst]" custT="1"/>
      <dgm:spPr/>
      <dgm:t>
        <a:bodyPr/>
        <a:lstStyle/>
        <a:p>
          <a:r>
            <a:rPr lang="hr-HR" sz="4400" dirty="0"/>
            <a:t>Svijet </a:t>
          </a:r>
        </a:p>
      </dgm:t>
    </dgm:pt>
    <dgm:pt modelId="{23FFA2F1-180A-4875-B371-1013D0817507}" type="parTrans" cxnId="{EABEE649-65C1-439B-83D5-D6BFAB364C45}">
      <dgm:prSet/>
      <dgm:spPr/>
      <dgm:t>
        <a:bodyPr/>
        <a:lstStyle/>
        <a:p>
          <a:endParaRPr lang="hr-HR"/>
        </a:p>
      </dgm:t>
    </dgm:pt>
    <dgm:pt modelId="{110D4056-1EDC-47CC-A649-641CA569E7F2}" type="sibTrans" cxnId="{EABEE649-65C1-439B-83D5-D6BFAB364C45}">
      <dgm:prSet/>
      <dgm:spPr/>
      <dgm:t>
        <a:bodyPr/>
        <a:lstStyle/>
        <a:p>
          <a:endParaRPr lang="hr-HR"/>
        </a:p>
      </dgm:t>
    </dgm:pt>
    <dgm:pt modelId="{FFD93D1E-341A-4690-9E44-F01B5E4669A0}">
      <dgm:prSet phldrT="[Tekst]" custT="1"/>
      <dgm:spPr/>
      <dgm:t>
        <a:bodyPr/>
        <a:lstStyle/>
        <a:p>
          <a:r>
            <a:rPr lang="hr-HR" sz="4000" dirty="0"/>
            <a:t>Rusija </a:t>
          </a:r>
        </a:p>
      </dgm:t>
    </dgm:pt>
    <dgm:pt modelId="{9864AF42-0BE1-4070-B259-DDC694DC4E24}" type="parTrans" cxnId="{B039E173-F018-4D7D-9FBB-7A8336588F14}">
      <dgm:prSet/>
      <dgm:spPr/>
      <dgm:t>
        <a:bodyPr/>
        <a:lstStyle/>
        <a:p>
          <a:endParaRPr lang="hr-HR"/>
        </a:p>
      </dgm:t>
    </dgm:pt>
    <dgm:pt modelId="{6FA019F6-5048-4D7B-9491-8038A81CA480}" type="sibTrans" cxnId="{B039E173-F018-4D7D-9FBB-7A8336588F14}">
      <dgm:prSet/>
      <dgm:spPr/>
      <dgm:t>
        <a:bodyPr/>
        <a:lstStyle/>
        <a:p>
          <a:endParaRPr lang="hr-HR"/>
        </a:p>
      </dgm:t>
    </dgm:pt>
    <dgm:pt modelId="{B1746985-179D-4BB2-A8DF-E2956277A2EF}">
      <dgm:prSet phldrT="[Tekst]"/>
      <dgm:spPr/>
      <dgm:t>
        <a:bodyPr/>
        <a:lstStyle/>
        <a:p>
          <a:r>
            <a:rPr lang="hr-HR" dirty="0"/>
            <a:t>Kina</a:t>
          </a:r>
        </a:p>
      </dgm:t>
    </dgm:pt>
    <dgm:pt modelId="{1108F2C7-2CA2-49F7-982F-0A7D1EBA544B}" type="parTrans" cxnId="{CBEA8493-0FF6-45C0-A917-06C4189ACBA7}">
      <dgm:prSet/>
      <dgm:spPr/>
      <dgm:t>
        <a:bodyPr/>
        <a:lstStyle/>
        <a:p>
          <a:endParaRPr lang="hr-HR"/>
        </a:p>
      </dgm:t>
    </dgm:pt>
    <dgm:pt modelId="{E20C4FC9-49C1-4456-9A98-D5B0EE6F30DD}" type="sibTrans" cxnId="{CBEA8493-0FF6-45C0-A917-06C4189ACBA7}">
      <dgm:prSet/>
      <dgm:spPr/>
      <dgm:t>
        <a:bodyPr/>
        <a:lstStyle/>
        <a:p>
          <a:endParaRPr lang="hr-HR"/>
        </a:p>
      </dgm:t>
    </dgm:pt>
    <dgm:pt modelId="{BDFC580B-9707-4767-9C4C-7EF52ECF8CB9}">
      <dgm:prSet phldrT="[Tekst]"/>
      <dgm:spPr/>
      <dgm:t>
        <a:bodyPr/>
        <a:lstStyle/>
        <a:p>
          <a:r>
            <a:rPr lang="hr-HR" dirty="0"/>
            <a:t>EU</a:t>
          </a:r>
        </a:p>
      </dgm:t>
    </dgm:pt>
    <dgm:pt modelId="{39EB82D1-208C-4C6E-81CE-9427506A01A1}" type="parTrans" cxnId="{8787ADD5-E23B-4ABA-AEC6-956AA81A3694}">
      <dgm:prSet/>
      <dgm:spPr/>
      <dgm:t>
        <a:bodyPr/>
        <a:lstStyle/>
        <a:p>
          <a:endParaRPr lang="hr-HR"/>
        </a:p>
      </dgm:t>
    </dgm:pt>
    <dgm:pt modelId="{F4B6AFD7-69FB-4EC8-A082-82C9DFE78903}" type="sibTrans" cxnId="{8787ADD5-E23B-4ABA-AEC6-956AA81A3694}">
      <dgm:prSet/>
      <dgm:spPr/>
      <dgm:t>
        <a:bodyPr/>
        <a:lstStyle/>
        <a:p>
          <a:endParaRPr lang="hr-HR"/>
        </a:p>
      </dgm:t>
    </dgm:pt>
    <dgm:pt modelId="{B2A449F2-36C1-4881-B5C8-5329FB46D482}">
      <dgm:prSet phldrT="[Tekst]"/>
      <dgm:spPr/>
      <dgm:t>
        <a:bodyPr/>
        <a:lstStyle/>
        <a:p>
          <a:r>
            <a:rPr lang="hr-HR" dirty="0"/>
            <a:t>SAD</a:t>
          </a:r>
        </a:p>
      </dgm:t>
    </dgm:pt>
    <dgm:pt modelId="{C9EC0C98-664A-493D-800E-745C5F45C9F2}" type="parTrans" cxnId="{33AFFCAF-A31A-4328-8878-17A0E1146D62}">
      <dgm:prSet/>
      <dgm:spPr/>
      <dgm:t>
        <a:bodyPr/>
        <a:lstStyle/>
        <a:p>
          <a:endParaRPr lang="hr-HR"/>
        </a:p>
      </dgm:t>
    </dgm:pt>
    <dgm:pt modelId="{D40F5595-3689-4AFD-9D4D-FAFFB9C9D4DD}" type="sibTrans" cxnId="{33AFFCAF-A31A-4328-8878-17A0E1146D62}">
      <dgm:prSet/>
      <dgm:spPr/>
      <dgm:t>
        <a:bodyPr/>
        <a:lstStyle/>
        <a:p>
          <a:endParaRPr lang="hr-HR"/>
        </a:p>
      </dgm:t>
    </dgm:pt>
    <dgm:pt modelId="{1AA822DD-F362-4962-8EF7-099348DDCDC4}" type="pres">
      <dgm:prSet presAssocID="{A85E266B-97E0-4FBB-A7F6-294928481F22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E68AEC66-A9C5-41D6-9747-A379AE08611C}" type="pres">
      <dgm:prSet presAssocID="{A85E266B-97E0-4FBB-A7F6-294928481F22}" presName="radial" presStyleCnt="0">
        <dgm:presLayoutVars>
          <dgm:animLvl val="ctr"/>
        </dgm:presLayoutVars>
      </dgm:prSet>
      <dgm:spPr/>
    </dgm:pt>
    <dgm:pt modelId="{83A1185A-40CD-4F5F-ACBF-D5917FF4DCB6}" type="pres">
      <dgm:prSet presAssocID="{91795357-838C-4AA5-B178-814DCBDD6528}" presName="centerShape" presStyleLbl="vennNode1" presStyleIdx="0" presStyleCnt="5"/>
      <dgm:spPr/>
      <dgm:t>
        <a:bodyPr/>
        <a:lstStyle/>
        <a:p>
          <a:endParaRPr lang="hr-HR"/>
        </a:p>
      </dgm:t>
    </dgm:pt>
    <dgm:pt modelId="{52A0F22D-D320-4581-BD14-EDF59D757583}" type="pres">
      <dgm:prSet presAssocID="{FFD93D1E-341A-4690-9E44-F01B5E4669A0}" presName="node" presStyleLbl="vennNode1" presStyleIdx="1" presStyleCnt="5" custScaleX="185230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601C4BF5-87C5-4A5B-BA50-9A367AC6F22C}" type="pres">
      <dgm:prSet presAssocID="{B1746985-179D-4BB2-A8DF-E2956277A2EF}" presName="node" presStyleLbl="vennNode1" presStyleIdx="2" presStyleCnt="5" custScaleX="140970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C43C8F9E-588F-4D81-BD80-6B6D11988455}" type="pres">
      <dgm:prSet presAssocID="{BDFC580B-9707-4767-9C4C-7EF52ECF8CB9}" presName="node" presStyleLbl="vennNode1" presStyleIdx="3" presStyleCnt="5" custScaleX="149857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A497842E-FE71-4266-A712-7761343D9D5C}" type="pres">
      <dgm:prSet presAssocID="{B2A449F2-36C1-4881-B5C8-5329FB46D482}" presName="node" presStyleLbl="vennNode1" presStyleIdx="4" presStyleCnt="5" custScaleX="135480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8787ADD5-E23B-4ABA-AEC6-956AA81A3694}" srcId="{91795357-838C-4AA5-B178-814DCBDD6528}" destId="{BDFC580B-9707-4767-9C4C-7EF52ECF8CB9}" srcOrd="2" destOrd="0" parTransId="{39EB82D1-208C-4C6E-81CE-9427506A01A1}" sibTransId="{F4B6AFD7-69FB-4EC8-A082-82C9DFE78903}"/>
    <dgm:cxn modelId="{EABEE649-65C1-439B-83D5-D6BFAB364C45}" srcId="{A85E266B-97E0-4FBB-A7F6-294928481F22}" destId="{91795357-838C-4AA5-B178-814DCBDD6528}" srcOrd="0" destOrd="0" parTransId="{23FFA2F1-180A-4875-B371-1013D0817507}" sibTransId="{110D4056-1EDC-47CC-A649-641CA569E7F2}"/>
    <dgm:cxn modelId="{B039E173-F018-4D7D-9FBB-7A8336588F14}" srcId="{91795357-838C-4AA5-B178-814DCBDD6528}" destId="{FFD93D1E-341A-4690-9E44-F01B5E4669A0}" srcOrd="0" destOrd="0" parTransId="{9864AF42-0BE1-4070-B259-DDC694DC4E24}" sibTransId="{6FA019F6-5048-4D7B-9491-8038A81CA480}"/>
    <dgm:cxn modelId="{7C4C0A57-81DB-425F-B85E-C4083D518069}" type="presOf" srcId="{FFD93D1E-341A-4690-9E44-F01B5E4669A0}" destId="{52A0F22D-D320-4581-BD14-EDF59D757583}" srcOrd="0" destOrd="0" presId="urn:microsoft.com/office/officeart/2005/8/layout/radial3"/>
    <dgm:cxn modelId="{CBEA8493-0FF6-45C0-A917-06C4189ACBA7}" srcId="{91795357-838C-4AA5-B178-814DCBDD6528}" destId="{B1746985-179D-4BB2-A8DF-E2956277A2EF}" srcOrd="1" destOrd="0" parTransId="{1108F2C7-2CA2-49F7-982F-0A7D1EBA544B}" sibTransId="{E20C4FC9-49C1-4456-9A98-D5B0EE6F30DD}"/>
    <dgm:cxn modelId="{A10D5422-FD25-4B3B-8930-DDD7B79885E8}" type="presOf" srcId="{BDFC580B-9707-4767-9C4C-7EF52ECF8CB9}" destId="{C43C8F9E-588F-4D81-BD80-6B6D11988455}" srcOrd="0" destOrd="0" presId="urn:microsoft.com/office/officeart/2005/8/layout/radial3"/>
    <dgm:cxn modelId="{A0845F5A-CC02-40D2-9513-67CC14ABB857}" type="presOf" srcId="{B1746985-179D-4BB2-A8DF-E2956277A2EF}" destId="{601C4BF5-87C5-4A5B-BA50-9A367AC6F22C}" srcOrd="0" destOrd="0" presId="urn:microsoft.com/office/officeart/2005/8/layout/radial3"/>
    <dgm:cxn modelId="{4F3F5747-F652-4516-9FC7-F2E18624C809}" type="presOf" srcId="{91795357-838C-4AA5-B178-814DCBDD6528}" destId="{83A1185A-40CD-4F5F-ACBF-D5917FF4DCB6}" srcOrd="0" destOrd="0" presId="urn:microsoft.com/office/officeart/2005/8/layout/radial3"/>
    <dgm:cxn modelId="{33AFFCAF-A31A-4328-8878-17A0E1146D62}" srcId="{91795357-838C-4AA5-B178-814DCBDD6528}" destId="{B2A449F2-36C1-4881-B5C8-5329FB46D482}" srcOrd="3" destOrd="0" parTransId="{C9EC0C98-664A-493D-800E-745C5F45C9F2}" sibTransId="{D40F5595-3689-4AFD-9D4D-FAFFB9C9D4DD}"/>
    <dgm:cxn modelId="{A14A871E-6E4B-46BB-B9C0-65EE056ACB05}" type="presOf" srcId="{A85E266B-97E0-4FBB-A7F6-294928481F22}" destId="{1AA822DD-F362-4962-8EF7-099348DDCDC4}" srcOrd="0" destOrd="0" presId="urn:microsoft.com/office/officeart/2005/8/layout/radial3"/>
    <dgm:cxn modelId="{71029E2B-50F3-4F30-9499-1BD4916596B3}" type="presOf" srcId="{B2A449F2-36C1-4881-B5C8-5329FB46D482}" destId="{A497842E-FE71-4266-A712-7761343D9D5C}" srcOrd="0" destOrd="0" presId="urn:microsoft.com/office/officeart/2005/8/layout/radial3"/>
    <dgm:cxn modelId="{CF1B27DA-24D7-49B5-8CDB-E2299627AC0F}" type="presParOf" srcId="{1AA822DD-F362-4962-8EF7-099348DDCDC4}" destId="{E68AEC66-A9C5-41D6-9747-A379AE08611C}" srcOrd="0" destOrd="0" presId="urn:microsoft.com/office/officeart/2005/8/layout/radial3"/>
    <dgm:cxn modelId="{92CAA1F6-F3CD-450F-A09F-51D461CCC938}" type="presParOf" srcId="{E68AEC66-A9C5-41D6-9747-A379AE08611C}" destId="{83A1185A-40CD-4F5F-ACBF-D5917FF4DCB6}" srcOrd="0" destOrd="0" presId="urn:microsoft.com/office/officeart/2005/8/layout/radial3"/>
    <dgm:cxn modelId="{E0A2EDD7-FDB7-405B-AE39-8524FB34EC19}" type="presParOf" srcId="{E68AEC66-A9C5-41D6-9747-A379AE08611C}" destId="{52A0F22D-D320-4581-BD14-EDF59D757583}" srcOrd="1" destOrd="0" presId="urn:microsoft.com/office/officeart/2005/8/layout/radial3"/>
    <dgm:cxn modelId="{E910E79C-6F94-4009-9A16-B1C3EB699E2B}" type="presParOf" srcId="{E68AEC66-A9C5-41D6-9747-A379AE08611C}" destId="{601C4BF5-87C5-4A5B-BA50-9A367AC6F22C}" srcOrd="2" destOrd="0" presId="urn:microsoft.com/office/officeart/2005/8/layout/radial3"/>
    <dgm:cxn modelId="{C1D247BD-472E-47AD-B277-657E1DA028DB}" type="presParOf" srcId="{E68AEC66-A9C5-41D6-9747-A379AE08611C}" destId="{C43C8F9E-588F-4D81-BD80-6B6D11988455}" srcOrd="3" destOrd="0" presId="urn:microsoft.com/office/officeart/2005/8/layout/radial3"/>
    <dgm:cxn modelId="{12CFB450-624D-4220-8FFC-1553124E78D3}" type="presParOf" srcId="{E68AEC66-A9C5-41D6-9747-A379AE08611C}" destId="{A497842E-FE71-4266-A712-7761343D9D5C}" srcOrd="4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A85E266B-97E0-4FBB-A7F6-294928481F22}" type="doc">
      <dgm:prSet loTypeId="urn:microsoft.com/office/officeart/2005/8/layout/radial3" loCatId="cycle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hr-HR"/>
        </a:p>
      </dgm:t>
    </dgm:pt>
    <dgm:pt modelId="{91795357-838C-4AA5-B178-814DCBDD6528}">
      <dgm:prSet phldrT="[Tekst]" custT="1"/>
      <dgm:spPr/>
      <dgm:t>
        <a:bodyPr/>
        <a:lstStyle/>
        <a:p>
          <a:r>
            <a:rPr lang="hr-HR" sz="4400" dirty="0"/>
            <a:t>Svijet </a:t>
          </a:r>
        </a:p>
      </dgm:t>
    </dgm:pt>
    <dgm:pt modelId="{23FFA2F1-180A-4875-B371-1013D0817507}" type="parTrans" cxnId="{EABEE649-65C1-439B-83D5-D6BFAB364C45}">
      <dgm:prSet/>
      <dgm:spPr/>
      <dgm:t>
        <a:bodyPr/>
        <a:lstStyle/>
        <a:p>
          <a:endParaRPr lang="hr-HR"/>
        </a:p>
      </dgm:t>
    </dgm:pt>
    <dgm:pt modelId="{110D4056-1EDC-47CC-A649-641CA569E7F2}" type="sibTrans" cxnId="{EABEE649-65C1-439B-83D5-D6BFAB364C45}">
      <dgm:prSet/>
      <dgm:spPr/>
      <dgm:t>
        <a:bodyPr/>
        <a:lstStyle/>
        <a:p>
          <a:endParaRPr lang="hr-HR"/>
        </a:p>
      </dgm:t>
    </dgm:pt>
    <dgm:pt modelId="{FFD93D1E-341A-4690-9E44-F01B5E4669A0}">
      <dgm:prSet phldrT="[Tekst]" custT="1"/>
      <dgm:spPr/>
      <dgm:t>
        <a:bodyPr/>
        <a:lstStyle/>
        <a:p>
          <a:r>
            <a:rPr lang="hr-HR" sz="4000" dirty="0"/>
            <a:t>Rusija </a:t>
          </a:r>
        </a:p>
      </dgm:t>
    </dgm:pt>
    <dgm:pt modelId="{9864AF42-0BE1-4070-B259-DDC694DC4E24}" type="parTrans" cxnId="{B039E173-F018-4D7D-9FBB-7A8336588F14}">
      <dgm:prSet/>
      <dgm:spPr/>
      <dgm:t>
        <a:bodyPr/>
        <a:lstStyle/>
        <a:p>
          <a:endParaRPr lang="hr-HR"/>
        </a:p>
      </dgm:t>
    </dgm:pt>
    <dgm:pt modelId="{6FA019F6-5048-4D7B-9491-8038A81CA480}" type="sibTrans" cxnId="{B039E173-F018-4D7D-9FBB-7A8336588F14}">
      <dgm:prSet/>
      <dgm:spPr/>
      <dgm:t>
        <a:bodyPr/>
        <a:lstStyle/>
        <a:p>
          <a:endParaRPr lang="hr-HR"/>
        </a:p>
      </dgm:t>
    </dgm:pt>
    <dgm:pt modelId="{B1746985-179D-4BB2-A8DF-E2956277A2EF}">
      <dgm:prSet phldrT="[Tekst]"/>
      <dgm:spPr/>
      <dgm:t>
        <a:bodyPr/>
        <a:lstStyle/>
        <a:p>
          <a:r>
            <a:rPr lang="hr-HR" dirty="0"/>
            <a:t>Kina</a:t>
          </a:r>
        </a:p>
      </dgm:t>
    </dgm:pt>
    <dgm:pt modelId="{1108F2C7-2CA2-49F7-982F-0A7D1EBA544B}" type="parTrans" cxnId="{CBEA8493-0FF6-45C0-A917-06C4189ACBA7}">
      <dgm:prSet/>
      <dgm:spPr/>
      <dgm:t>
        <a:bodyPr/>
        <a:lstStyle/>
        <a:p>
          <a:endParaRPr lang="hr-HR"/>
        </a:p>
      </dgm:t>
    </dgm:pt>
    <dgm:pt modelId="{E20C4FC9-49C1-4456-9A98-D5B0EE6F30DD}" type="sibTrans" cxnId="{CBEA8493-0FF6-45C0-A917-06C4189ACBA7}">
      <dgm:prSet/>
      <dgm:spPr/>
      <dgm:t>
        <a:bodyPr/>
        <a:lstStyle/>
        <a:p>
          <a:endParaRPr lang="hr-HR"/>
        </a:p>
      </dgm:t>
    </dgm:pt>
    <dgm:pt modelId="{BDFC580B-9707-4767-9C4C-7EF52ECF8CB9}">
      <dgm:prSet phldrT="[Tekst]"/>
      <dgm:spPr/>
      <dgm:t>
        <a:bodyPr/>
        <a:lstStyle/>
        <a:p>
          <a:r>
            <a:rPr lang="hr-HR" dirty="0"/>
            <a:t>EU</a:t>
          </a:r>
        </a:p>
      </dgm:t>
    </dgm:pt>
    <dgm:pt modelId="{39EB82D1-208C-4C6E-81CE-9427506A01A1}" type="parTrans" cxnId="{8787ADD5-E23B-4ABA-AEC6-956AA81A3694}">
      <dgm:prSet/>
      <dgm:spPr/>
      <dgm:t>
        <a:bodyPr/>
        <a:lstStyle/>
        <a:p>
          <a:endParaRPr lang="hr-HR"/>
        </a:p>
      </dgm:t>
    </dgm:pt>
    <dgm:pt modelId="{F4B6AFD7-69FB-4EC8-A082-82C9DFE78903}" type="sibTrans" cxnId="{8787ADD5-E23B-4ABA-AEC6-956AA81A3694}">
      <dgm:prSet/>
      <dgm:spPr/>
      <dgm:t>
        <a:bodyPr/>
        <a:lstStyle/>
        <a:p>
          <a:endParaRPr lang="hr-HR"/>
        </a:p>
      </dgm:t>
    </dgm:pt>
    <dgm:pt modelId="{B2A449F2-36C1-4881-B5C8-5329FB46D482}">
      <dgm:prSet phldrT="[Tekst]"/>
      <dgm:spPr/>
      <dgm:t>
        <a:bodyPr/>
        <a:lstStyle/>
        <a:p>
          <a:r>
            <a:rPr lang="hr-HR" dirty="0"/>
            <a:t>SAD</a:t>
          </a:r>
        </a:p>
      </dgm:t>
    </dgm:pt>
    <dgm:pt modelId="{C9EC0C98-664A-493D-800E-745C5F45C9F2}" type="parTrans" cxnId="{33AFFCAF-A31A-4328-8878-17A0E1146D62}">
      <dgm:prSet/>
      <dgm:spPr/>
      <dgm:t>
        <a:bodyPr/>
        <a:lstStyle/>
        <a:p>
          <a:endParaRPr lang="hr-HR"/>
        </a:p>
      </dgm:t>
    </dgm:pt>
    <dgm:pt modelId="{D40F5595-3689-4AFD-9D4D-FAFFB9C9D4DD}" type="sibTrans" cxnId="{33AFFCAF-A31A-4328-8878-17A0E1146D62}">
      <dgm:prSet/>
      <dgm:spPr/>
      <dgm:t>
        <a:bodyPr/>
        <a:lstStyle/>
        <a:p>
          <a:endParaRPr lang="hr-HR"/>
        </a:p>
      </dgm:t>
    </dgm:pt>
    <dgm:pt modelId="{1AA822DD-F362-4962-8EF7-099348DDCDC4}" type="pres">
      <dgm:prSet presAssocID="{A85E266B-97E0-4FBB-A7F6-294928481F22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E68AEC66-A9C5-41D6-9747-A379AE08611C}" type="pres">
      <dgm:prSet presAssocID="{A85E266B-97E0-4FBB-A7F6-294928481F22}" presName="radial" presStyleCnt="0">
        <dgm:presLayoutVars>
          <dgm:animLvl val="ctr"/>
        </dgm:presLayoutVars>
      </dgm:prSet>
      <dgm:spPr/>
    </dgm:pt>
    <dgm:pt modelId="{83A1185A-40CD-4F5F-ACBF-D5917FF4DCB6}" type="pres">
      <dgm:prSet presAssocID="{91795357-838C-4AA5-B178-814DCBDD6528}" presName="centerShape" presStyleLbl="vennNode1" presStyleIdx="0" presStyleCnt="5"/>
      <dgm:spPr/>
      <dgm:t>
        <a:bodyPr/>
        <a:lstStyle/>
        <a:p>
          <a:endParaRPr lang="hr-HR"/>
        </a:p>
      </dgm:t>
    </dgm:pt>
    <dgm:pt modelId="{52A0F22D-D320-4581-BD14-EDF59D757583}" type="pres">
      <dgm:prSet presAssocID="{FFD93D1E-341A-4690-9E44-F01B5E4669A0}" presName="node" presStyleLbl="vennNode1" presStyleIdx="1" presStyleCnt="5" custScaleX="185230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601C4BF5-87C5-4A5B-BA50-9A367AC6F22C}" type="pres">
      <dgm:prSet presAssocID="{B1746985-179D-4BB2-A8DF-E2956277A2EF}" presName="node" presStyleLbl="vennNode1" presStyleIdx="2" presStyleCnt="5" custScaleX="140970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C43C8F9E-588F-4D81-BD80-6B6D11988455}" type="pres">
      <dgm:prSet presAssocID="{BDFC580B-9707-4767-9C4C-7EF52ECF8CB9}" presName="node" presStyleLbl="vennNode1" presStyleIdx="3" presStyleCnt="5" custScaleX="149857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A497842E-FE71-4266-A712-7761343D9D5C}" type="pres">
      <dgm:prSet presAssocID="{B2A449F2-36C1-4881-B5C8-5329FB46D482}" presName="node" presStyleLbl="vennNode1" presStyleIdx="4" presStyleCnt="5" custScaleX="135480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8787ADD5-E23B-4ABA-AEC6-956AA81A3694}" srcId="{91795357-838C-4AA5-B178-814DCBDD6528}" destId="{BDFC580B-9707-4767-9C4C-7EF52ECF8CB9}" srcOrd="2" destOrd="0" parTransId="{39EB82D1-208C-4C6E-81CE-9427506A01A1}" sibTransId="{F4B6AFD7-69FB-4EC8-A082-82C9DFE78903}"/>
    <dgm:cxn modelId="{EABEE649-65C1-439B-83D5-D6BFAB364C45}" srcId="{A85E266B-97E0-4FBB-A7F6-294928481F22}" destId="{91795357-838C-4AA5-B178-814DCBDD6528}" srcOrd="0" destOrd="0" parTransId="{23FFA2F1-180A-4875-B371-1013D0817507}" sibTransId="{110D4056-1EDC-47CC-A649-641CA569E7F2}"/>
    <dgm:cxn modelId="{B039E173-F018-4D7D-9FBB-7A8336588F14}" srcId="{91795357-838C-4AA5-B178-814DCBDD6528}" destId="{FFD93D1E-341A-4690-9E44-F01B5E4669A0}" srcOrd="0" destOrd="0" parTransId="{9864AF42-0BE1-4070-B259-DDC694DC4E24}" sibTransId="{6FA019F6-5048-4D7B-9491-8038A81CA480}"/>
    <dgm:cxn modelId="{7C4C0A57-81DB-425F-B85E-C4083D518069}" type="presOf" srcId="{FFD93D1E-341A-4690-9E44-F01B5E4669A0}" destId="{52A0F22D-D320-4581-BD14-EDF59D757583}" srcOrd="0" destOrd="0" presId="urn:microsoft.com/office/officeart/2005/8/layout/radial3"/>
    <dgm:cxn modelId="{CBEA8493-0FF6-45C0-A917-06C4189ACBA7}" srcId="{91795357-838C-4AA5-B178-814DCBDD6528}" destId="{B1746985-179D-4BB2-A8DF-E2956277A2EF}" srcOrd="1" destOrd="0" parTransId="{1108F2C7-2CA2-49F7-982F-0A7D1EBA544B}" sibTransId="{E20C4FC9-49C1-4456-9A98-D5B0EE6F30DD}"/>
    <dgm:cxn modelId="{A10D5422-FD25-4B3B-8930-DDD7B79885E8}" type="presOf" srcId="{BDFC580B-9707-4767-9C4C-7EF52ECF8CB9}" destId="{C43C8F9E-588F-4D81-BD80-6B6D11988455}" srcOrd="0" destOrd="0" presId="urn:microsoft.com/office/officeart/2005/8/layout/radial3"/>
    <dgm:cxn modelId="{A0845F5A-CC02-40D2-9513-67CC14ABB857}" type="presOf" srcId="{B1746985-179D-4BB2-A8DF-E2956277A2EF}" destId="{601C4BF5-87C5-4A5B-BA50-9A367AC6F22C}" srcOrd="0" destOrd="0" presId="urn:microsoft.com/office/officeart/2005/8/layout/radial3"/>
    <dgm:cxn modelId="{4F3F5747-F652-4516-9FC7-F2E18624C809}" type="presOf" srcId="{91795357-838C-4AA5-B178-814DCBDD6528}" destId="{83A1185A-40CD-4F5F-ACBF-D5917FF4DCB6}" srcOrd="0" destOrd="0" presId="urn:microsoft.com/office/officeart/2005/8/layout/radial3"/>
    <dgm:cxn modelId="{33AFFCAF-A31A-4328-8878-17A0E1146D62}" srcId="{91795357-838C-4AA5-B178-814DCBDD6528}" destId="{B2A449F2-36C1-4881-B5C8-5329FB46D482}" srcOrd="3" destOrd="0" parTransId="{C9EC0C98-664A-493D-800E-745C5F45C9F2}" sibTransId="{D40F5595-3689-4AFD-9D4D-FAFFB9C9D4DD}"/>
    <dgm:cxn modelId="{A14A871E-6E4B-46BB-B9C0-65EE056ACB05}" type="presOf" srcId="{A85E266B-97E0-4FBB-A7F6-294928481F22}" destId="{1AA822DD-F362-4962-8EF7-099348DDCDC4}" srcOrd="0" destOrd="0" presId="urn:microsoft.com/office/officeart/2005/8/layout/radial3"/>
    <dgm:cxn modelId="{71029E2B-50F3-4F30-9499-1BD4916596B3}" type="presOf" srcId="{B2A449F2-36C1-4881-B5C8-5329FB46D482}" destId="{A497842E-FE71-4266-A712-7761343D9D5C}" srcOrd="0" destOrd="0" presId="urn:microsoft.com/office/officeart/2005/8/layout/radial3"/>
    <dgm:cxn modelId="{CF1B27DA-24D7-49B5-8CDB-E2299627AC0F}" type="presParOf" srcId="{1AA822DD-F362-4962-8EF7-099348DDCDC4}" destId="{E68AEC66-A9C5-41D6-9747-A379AE08611C}" srcOrd="0" destOrd="0" presId="urn:microsoft.com/office/officeart/2005/8/layout/radial3"/>
    <dgm:cxn modelId="{92CAA1F6-F3CD-450F-A09F-51D461CCC938}" type="presParOf" srcId="{E68AEC66-A9C5-41D6-9747-A379AE08611C}" destId="{83A1185A-40CD-4F5F-ACBF-D5917FF4DCB6}" srcOrd="0" destOrd="0" presId="urn:microsoft.com/office/officeart/2005/8/layout/radial3"/>
    <dgm:cxn modelId="{E0A2EDD7-FDB7-405B-AE39-8524FB34EC19}" type="presParOf" srcId="{E68AEC66-A9C5-41D6-9747-A379AE08611C}" destId="{52A0F22D-D320-4581-BD14-EDF59D757583}" srcOrd="1" destOrd="0" presId="urn:microsoft.com/office/officeart/2005/8/layout/radial3"/>
    <dgm:cxn modelId="{E910E79C-6F94-4009-9A16-B1C3EB699E2B}" type="presParOf" srcId="{E68AEC66-A9C5-41D6-9747-A379AE08611C}" destId="{601C4BF5-87C5-4A5B-BA50-9A367AC6F22C}" srcOrd="2" destOrd="0" presId="urn:microsoft.com/office/officeart/2005/8/layout/radial3"/>
    <dgm:cxn modelId="{C1D247BD-472E-47AD-B277-657E1DA028DB}" type="presParOf" srcId="{E68AEC66-A9C5-41D6-9747-A379AE08611C}" destId="{C43C8F9E-588F-4D81-BD80-6B6D11988455}" srcOrd="3" destOrd="0" presId="urn:microsoft.com/office/officeart/2005/8/layout/radial3"/>
    <dgm:cxn modelId="{12CFB450-624D-4220-8FFC-1553124E78D3}" type="presParOf" srcId="{E68AEC66-A9C5-41D6-9747-A379AE08611C}" destId="{A497842E-FE71-4266-A712-7761343D9D5C}" srcOrd="4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A85E266B-97E0-4FBB-A7F6-294928481F22}" type="doc">
      <dgm:prSet loTypeId="urn:microsoft.com/office/officeart/2005/8/layout/radial3" loCatId="cycle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hr-HR"/>
        </a:p>
      </dgm:t>
    </dgm:pt>
    <dgm:pt modelId="{91795357-838C-4AA5-B178-814DCBDD6528}">
      <dgm:prSet phldrT="[Tekst]" custT="1"/>
      <dgm:spPr/>
      <dgm:t>
        <a:bodyPr/>
        <a:lstStyle/>
        <a:p>
          <a:r>
            <a:rPr lang="hr-HR" sz="4400" dirty="0"/>
            <a:t>Svijet </a:t>
          </a:r>
        </a:p>
      </dgm:t>
    </dgm:pt>
    <dgm:pt modelId="{23FFA2F1-180A-4875-B371-1013D0817507}" type="parTrans" cxnId="{EABEE649-65C1-439B-83D5-D6BFAB364C45}">
      <dgm:prSet/>
      <dgm:spPr/>
      <dgm:t>
        <a:bodyPr/>
        <a:lstStyle/>
        <a:p>
          <a:endParaRPr lang="hr-HR"/>
        </a:p>
      </dgm:t>
    </dgm:pt>
    <dgm:pt modelId="{110D4056-1EDC-47CC-A649-641CA569E7F2}" type="sibTrans" cxnId="{EABEE649-65C1-439B-83D5-D6BFAB364C45}">
      <dgm:prSet/>
      <dgm:spPr/>
      <dgm:t>
        <a:bodyPr/>
        <a:lstStyle/>
        <a:p>
          <a:endParaRPr lang="hr-HR"/>
        </a:p>
      </dgm:t>
    </dgm:pt>
    <dgm:pt modelId="{FFD93D1E-341A-4690-9E44-F01B5E4669A0}">
      <dgm:prSet phldrT="[Tekst]" custT="1"/>
      <dgm:spPr/>
      <dgm:t>
        <a:bodyPr/>
        <a:lstStyle/>
        <a:p>
          <a:r>
            <a:rPr lang="hr-HR" sz="4000" dirty="0"/>
            <a:t>Rusija </a:t>
          </a:r>
        </a:p>
      </dgm:t>
    </dgm:pt>
    <dgm:pt modelId="{9864AF42-0BE1-4070-B259-DDC694DC4E24}" type="parTrans" cxnId="{B039E173-F018-4D7D-9FBB-7A8336588F14}">
      <dgm:prSet/>
      <dgm:spPr/>
      <dgm:t>
        <a:bodyPr/>
        <a:lstStyle/>
        <a:p>
          <a:endParaRPr lang="hr-HR"/>
        </a:p>
      </dgm:t>
    </dgm:pt>
    <dgm:pt modelId="{6FA019F6-5048-4D7B-9491-8038A81CA480}" type="sibTrans" cxnId="{B039E173-F018-4D7D-9FBB-7A8336588F14}">
      <dgm:prSet/>
      <dgm:spPr/>
      <dgm:t>
        <a:bodyPr/>
        <a:lstStyle/>
        <a:p>
          <a:endParaRPr lang="hr-HR"/>
        </a:p>
      </dgm:t>
    </dgm:pt>
    <dgm:pt modelId="{B1746985-179D-4BB2-A8DF-E2956277A2EF}">
      <dgm:prSet phldrT="[Tekst]"/>
      <dgm:spPr/>
      <dgm:t>
        <a:bodyPr/>
        <a:lstStyle/>
        <a:p>
          <a:r>
            <a:rPr lang="hr-HR" dirty="0"/>
            <a:t>Kina</a:t>
          </a:r>
        </a:p>
      </dgm:t>
    </dgm:pt>
    <dgm:pt modelId="{1108F2C7-2CA2-49F7-982F-0A7D1EBA544B}" type="parTrans" cxnId="{CBEA8493-0FF6-45C0-A917-06C4189ACBA7}">
      <dgm:prSet/>
      <dgm:spPr/>
      <dgm:t>
        <a:bodyPr/>
        <a:lstStyle/>
        <a:p>
          <a:endParaRPr lang="hr-HR"/>
        </a:p>
      </dgm:t>
    </dgm:pt>
    <dgm:pt modelId="{E20C4FC9-49C1-4456-9A98-D5B0EE6F30DD}" type="sibTrans" cxnId="{CBEA8493-0FF6-45C0-A917-06C4189ACBA7}">
      <dgm:prSet/>
      <dgm:spPr/>
      <dgm:t>
        <a:bodyPr/>
        <a:lstStyle/>
        <a:p>
          <a:endParaRPr lang="hr-HR"/>
        </a:p>
      </dgm:t>
    </dgm:pt>
    <dgm:pt modelId="{BDFC580B-9707-4767-9C4C-7EF52ECF8CB9}">
      <dgm:prSet phldrT="[Tekst]"/>
      <dgm:spPr/>
      <dgm:t>
        <a:bodyPr/>
        <a:lstStyle/>
        <a:p>
          <a:r>
            <a:rPr lang="hr-HR" dirty="0"/>
            <a:t>EU</a:t>
          </a:r>
        </a:p>
      </dgm:t>
    </dgm:pt>
    <dgm:pt modelId="{39EB82D1-208C-4C6E-81CE-9427506A01A1}" type="parTrans" cxnId="{8787ADD5-E23B-4ABA-AEC6-956AA81A3694}">
      <dgm:prSet/>
      <dgm:spPr/>
      <dgm:t>
        <a:bodyPr/>
        <a:lstStyle/>
        <a:p>
          <a:endParaRPr lang="hr-HR"/>
        </a:p>
      </dgm:t>
    </dgm:pt>
    <dgm:pt modelId="{F4B6AFD7-69FB-4EC8-A082-82C9DFE78903}" type="sibTrans" cxnId="{8787ADD5-E23B-4ABA-AEC6-956AA81A3694}">
      <dgm:prSet/>
      <dgm:spPr/>
      <dgm:t>
        <a:bodyPr/>
        <a:lstStyle/>
        <a:p>
          <a:endParaRPr lang="hr-HR"/>
        </a:p>
      </dgm:t>
    </dgm:pt>
    <dgm:pt modelId="{B2A449F2-36C1-4881-B5C8-5329FB46D482}">
      <dgm:prSet phldrT="[Tekst]"/>
      <dgm:spPr/>
      <dgm:t>
        <a:bodyPr/>
        <a:lstStyle/>
        <a:p>
          <a:r>
            <a:rPr lang="hr-HR" dirty="0"/>
            <a:t>SAD</a:t>
          </a:r>
        </a:p>
      </dgm:t>
    </dgm:pt>
    <dgm:pt modelId="{C9EC0C98-664A-493D-800E-745C5F45C9F2}" type="parTrans" cxnId="{33AFFCAF-A31A-4328-8878-17A0E1146D62}">
      <dgm:prSet/>
      <dgm:spPr/>
      <dgm:t>
        <a:bodyPr/>
        <a:lstStyle/>
        <a:p>
          <a:endParaRPr lang="hr-HR"/>
        </a:p>
      </dgm:t>
    </dgm:pt>
    <dgm:pt modelId="{D40F5595-3689-4AFD-9D4D-FAFFB9C9D4DD}" type="sibTrans" cxnId="{33AFFCAF-A31A-4328-8878-17A0E1146D62}">
      <dgm:prSet/>
      <dgm:spPr/>
      <dgm:t>
        <a:bodyPr/>
        <a:lstStyle/>
        <a:p>
          <a:endParaRPr lang="hr-HR"/>
        </a:p>
      </dgm:t>
    </dgm:pt>
    <dgm:pt modelId="{1AA822DD-F362-4962-8EF7-099348DDCDC4}" type="pres">
      <dgm:prSet presAssocID="{A85E266B-97E0-4FBB-A7F6-294928481F22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E68AEC66-A9C5-41D6-9747-A379AE08611C}" type="pres">
      <dgm:prSet presAssocID="{A85E266B-97E0-4FBB-A7F6-294928481F22}" presName="radial" presStyleCnt="0">
        <dgm:presLayoutVars>
          <dgm:animLvl val="ctr"/>
        </dgm:presLayoutVars>
      </dgm:prSet>
      <dgm:spPr/>
    </dgm:pt>
    <dgm:pt modelId="{83A1185A-40CD-4F5F-ACBF-D5917FF4DCB6}" type="pres">
      <dgm:prSet presAssocID="{91795357-838C-4AA5-B178-814DCBDD6528}" presName="centerShape" presStyleLbl="vennNode1" presStyleIdx="0" presStyleCnt="5"/>
      <dgm:spPr/>
      <dgm:t>
        <a:bodyPr/>
        <a:lstStyle/>
        <a:p>
          <a:endParaRPr lang="hr-HR"/>
        </a:p>
      </dgm:t>
    </dgm:pt>
    <dgm:pt modelId="{52A0F22D-D320-4581-BD14-EDF59D757583}" type="pres">
      <dgm:prSet presAssocID="{FFD93D1E-341A-4690-9E44-F01B5E4669A0}" presName="node" presStyleLbl="vennNode1" presStyleIdx="1" presStyleCnt="5" custScaleX="185230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601C4BF5-87C5-4A5B-BA50-9A367AC6F22C}" type="pres">
      <dgm:prSet presAssocID="{B1746985-179D-4BB2-A8DF-E2956277A2EF}" presName="node" presStyleLbl="vennNode1" presStyleIdx="2" presStyleCnt="5" custScaleX="140970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C43C8F9E-588F-4D81-BD80-6B6D11988455}" type="pres">
      <dgm:prSet presAssocID="{BDFC580B-9707-4767-9C4C-7EF52ECF8CB9}" presName="node" presStyleLbl="vennNode1" presStyleIdx="3" presStyleCnt="5" custScaleX="149857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A497842E-FE71-4266-A712-7761343D9D5C}" type="pres">
      <dgm:prSet presAssocID="{B2A449F2-36C1-4881-B5C8-5329FB46D482}" presName="node" presStyleLbl="vennNode1" presStyleIdx="4" presStyleCnt="5" custScaleX="135480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8787ADD5-E23B-4ABA-AEC6-956AA81A3694}" srcId="{91795357-838C-4AA5-B178-814DCBDD6528}" destId="{BDFC580B-9707-4767-9C4C-7EF52ECF8CB9}" srcOrd="2" destOrd="0" parTransId="{39EB82D1-208C-4C6E-81CE-9427506A01A1}" sibTransId="{F4B6AFD7-69FB-4EC8-A082-82C9DFE78903}"/>
    <dgm:cxn modelId="{EABEE649-65C1-439B-83D5-D6BFAB364C45}" srcId="{A85E266B-97E0-4FBB-A7F6-294928481F22}" destId="{91795357-838C-4AA5-B178-814DCBDD6528}" srcOrd="0" destOrd="0" parTransId="{23FFA2F1-180A-4875-B371-1013D0817507}" sibTransId="{110D4056-1EDC-47CC-A649-641CA569E7F2}"/>
    <dgm:cxn modelId="{B039E173-F018-4D7D-9FBB-7A8336588F14}" srcId="{91795357-838C-4AA5-B178-814DCBDD6528}" destId="{FFD93D1E-341A-4690-9E44-F01B5E4669A0}" srcOrd="0" destOrd="0" parTransId="{9864AF42-0BE1-4070-B259-DDC694DC4E24}" sibTransId="{6FA019F6-5048-4D7B-9491-8038A81CA480}"/>
    <dgm:cxn modelId="{7C4C0A57-81DB-425F-B85E-C4083D518069}" type="presOf" srcId="{FFD93D1E-341A-4690-9E44-F01B5E4669A0}" destId="{52A0F22D-D320-4581-BD14-EDF59D757583}" srcOrd="0" destOrd="0" presId="urn:microsoft.com/office/officeart/2005/8/layout/radial3"/>
    <dgm:cxn modelId="{CBEA8493-0FF6-45C0-A917-06C4189ACBA7}" srcId="{91795357-838C-4AA5-B178-814DCBDD6528}" destId="{B1746985-179D-4BB2-A8DF-E2956277A2EF}" srcOrd="1" destOrd="0" parTransId="{1108F2C7-2CA2-49F7-982F-0A7D1EBA544B}" sibTransId="{E20C4FC9-49C1-4456-9A98-D5B0EE6F30DD}"/>
    <dgm:cxn modelId="{A10D5422-FD25-4B3B-8930-DDD7B79885E8}" type="presOf" srcId="{BDFC580B-9707-4767-9C4C-7EF52ECF8CB9}" destId="{C43C8F9E-588F-4D81-BD80-6B6D11988455}" srcOrd="0" destOrd="0" presId="urn:microsoft.com/office/officeart/2005/8/layout/radial3"/>
    <dgm:cxn modelId="{A0845F5A-CC02-40D2-9513-67CC14ABB857}" type="presOf" srcId="{B1746985-179D-4BB2-A8DF-E2956277A2EF}" destId="{601C4BF5-87C5-4A5B-BA50-9A367AC6F22C}" srcOrd="0" destOrd="0" presId="urn:microsoft.com/office/officeart/2005/8/layout/radial3"/>
    <dgm:cxn modelId="{4F3F5747-F652-4516-9FC7-F2E18624C809}" type="presOf" srcId="{91795357-838C-4AA5-B178-814DCBDD6528}" destId="{83A1185A-40CD-4F5F-ACBF-D5917FF4DCB6}" srcOrd="0" destOrd="0" presId="urn:microsoft.com/office/officeart/2005/8/layout/radial3"/>
    <dgm:cxn modelId="{33AFFCAF-A31A-4328-8878-17A0E1146D62}" srcId="{91795357-838C-4AA5-B178-814DCBDD6528}" destId="{B2A449F2-36C1-4881-B5C8-5329FB46D482}" srcOrd="3" destOrd="0" parTransId="{C9EC0C98-664A-493D-800E-745C5F45C9F2}" sibTransId="{D40F5595-3689-4AFD-9D4D-FAFFB9C9D4DD}"/>
    <dgm:cxn modelId="{A14A871E-6E4B-46BB-B9C0-65EE056ACB05}" type="presOf" srcId="{A85E266B-97E0-4FBB-A7F6-294928481F22}" destId="{1AA822DD-F362-4962-8EF7-099348DDCDC4}" srcOrd="0" destOrd="0" presId="urn:microsoft.com/office/officeart/2005/8/layout/radial3"/>
    <dgm:cxn modelId="{71029E2B-50F3-4F30-9499-1BD4916596B3}" type="presOf" srcId="{B2A449F2-36C1-4881-B5C8-5329FB46D482}" destId="{A497842E-FE71-4266-A712-7761343D9D5C}" srcOrd="0" destOrd="0" presId="urn:microsoft.com/office/officeart/2005/8/layout/radial3"/>
    <dgm:cxn modelId="{CF1B27DA-24D7-49B5-8CDB-E2299627AC0F}" type="presParOf" srcId="{1AA822DD-F362-4962-8EF7-099348DDCDC4}" destId="{E68AEC66-A9C5-41D6-9747-A379AE08611C}" srcOrd="0" destOrd="0" presId="urn:microsoft.com/office/officeart/2005/8/layout/radial3"/>
    <dgm:cxn modelId="{92CAA1F6-F3CD-450F-A09F-51D461CCC938}" type="presParOf" srcId="{E68AEC66-A9C5-41D6-9747-A379AE08611C}" destId="{83A1185A-40CD-4F5F-ACBF-D5917FF4DCB6}" srcOrd="0" destOrd="0" presId="urn:microsoft.com/office/officeart/2005/8/layout/radial3"/>
    <dgm:cxn modelId="{E0A2EDD7-FDB7-405B-AE39-8524FB34EC19}" type="presParOf" srcId="{E68AEC66-A9C5-41D6-9747-A379AE08611C}" destId="{52A0F22D-D320-4581-BD14-EDF59D757583}" srcOrd="1" destOrd="0" presId="urn:microsoft.com/office/officeart/2005/8/layout/radial3"/>
    <dgm:cxn modelId="{E910E79C-6F94-4009-9A16-B1C3EB699E2B}" type="presParOf" srcId="{E68AEC66-A9C5-41D6-9747-A379AE08611C}" destId="{601C4BF5-87C5-4A5B-BA50-9A367AC6F22C}" srcOrd="2" destOrd="0" presId="urn:microsoft.com/office/officeart/2005/8/layout/radial3"/>
    <dgm:cxn modelId="{C1D247BD-472E-47AD-B277-657E1DA028DB}" type="presParOf" srcId="{E68AEC66-A9C5-41D6-9747-A379AE08611C}" destId="{C43C8F9E-588F-4D81-BD80-6B6D11988455}" srcOrd="3" destOrd="0" presId="urn:microsoft.com/office/officeart/2005/8/layout/radial3"/>
    <dgm:cxn modelId="{12CFB450-624D-4220-8FFC-1553124E78D3}" type="presParOf" srcId="{E68AEC66-A9C5-41D6-9747-A379AE08611C}" destId="{A497842E-FE71-4266-A712-7761343D9D5C}" srcOrd="4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6016AB9-CFB1-4739-B1D9-D62E4B6DC579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5393674-2EE8-466B-B265-0B06E44EC8E0}">
      <dgm:prSet custT="1"/>
      <dgm:spPr/>
      <dgm:t>
        <a:bodyPr/>
        <a:lstStyle/>
        <a:p>
          <a:pPr algn="just"/>
          <a:r>
            <a:rPr lang="hr-HR" sz="4000" b="0" i="0" dirty="0"/>
            <a:t>Gomilanje gospodarskih problema – rast </a:t>
          </a:r>
          <a:r>
            <a:rPr lang="hr-HR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nezaposlenosti</a:t>
          </a:r>
          <a:r>
            <a:rPr lang="hr-HR" sz="4000" b="0" i="0" dirty="0"/>
            <a:t>, sve više poduzeća odlazilo je u </a:t>
          </a:r>
          <a:r>
            <a:rPr lang="hr-HR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stečaj</a:t>
          </a:r>
          <a:r>
            <a:rPr lang="hr-HR" sz="4000" b="0" i="0" dirty="0">
              <a:solidFill>
                <a:schemeClr val="tx1"/>
              </a:solidFill>
              <a:effectLst/>
            </a:rPr>
            <a:t>,</a:t>
          </a:r>
          <a:r>
            <a:rPr lang="hr-HR" sz="4000" b="0" i="0" dirty="0"/>
            <a:t> </a:t>
          </a:r>
          <a:r>
            <a:rPr lang="hr-HR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zaduživanje</a:t>
          </a:r>
          <a:r>
            <a:rPr lang="hr-HR" sz="4000" b="0" i="0" dirty="0"/>
            <a:t> države</a:t>
          </a:r>
          <a:endParaRPr lang="en-US" sz="40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2300DD6-A32B-49DB-BE90-A394DFAF52F5}" type="parTrans" cxnId="{2D0F1B0D-5A60-422B-B38E-4F68583BF457}">
      <dgm:prSet/>
      <dgm:spPr/>
      <dgm:t>
        <a:bodyPr/>
        <a:lstStyle/>
        <a:p>
          <a:endParaRPr lang="en-US"/>
        </a:p>
      </dgm:t>
    </dgm:pt>
    <dgm:pt modelId="{46AA258B-3F85-4A2D-B3D9-862B3C35E301}" type="sibTrans" cxnId="{2D0F1B0D-5A60-422B-B38E-4F68583BF457}">
      <dgm:prSet/>
      <dgm:spPr/>
      <dgm:t>
        <a:bodyPr/>
        <a:lstStyle/>
        <a:p>
          <a:endParaRPr lang="en-US"/>
        </a:p>
      </dgm:t>
    </dgm:pt>
    <dgm:pt modelId="{6DAAA2E9-D117-4112-9961-700BF3BE7524}">
      <dgm:prSet custT="1"/>
      <dgm:spPr/>
      <dgm:t>
        <a:bodyPr/>
        <a:lstStyle/>
        <a:p>
          <a:pPr algn="just"/>
          <a:r>
            <a:rPr lang="hr-HR" sz="4000" b="0" i="0" dirty="0"/>
            <a:t>Predsjednik Tuđman i Hrvatska demokratska zajednica vladali su Hrvatskom do </a:t>
          </a:r>
          <a:r>
            <a:rPr lang="hr-HR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Tuđmanove smrti potkraj 1999. godine</a:t>
          </a:r>
          <a:endParaRPr lang="en-US" sz="40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97E7F68-18D3-442F-85EB-63F0B2069CDC}" type="parTrans" cxnId="{902FAE24-A7C9-4793-8277-85F642F5D72C}">
      <dgm:prSet/>
      <dgm:spPr/>
      <dgm:t>
        <a:bodyPr/>
        <a:lstStyle/>
        <a:p>
          <a:endParaRPr lang="hr-HR"/>
        </a:p>
      </dgm:t>
    </dgm:pt>
    <dgm:pt modelId="{7B8DCE21-F4FE-45F9-8E8A-3233C3B27900}" type="sibTrans" cxnId="{902FAE24-A7C9-4793-8277-85F642F5D72C}">
      <dgm:prSet/>
      <dgm:spPr/>
      <dgm:t>
        <a:bodyPr/>
        <a:lstStyle/>
        <a:p>
          <a:endParaRPr lang="hr-HR"/>
        </a:p>
      </dgm:t>
    </dgm:pt>
    <dgm:pt modelId="{AD454359-546C-4651-9E47-CC31C4E8CAEA}" type="pres">
      <dgm:prSet presAssocID="{D6016AB9-CFB1-4739-B1D9-D62E4B6DC579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hr-HR"/>
        </a:p>
      </dgm:t>
    </dgm:pt>
    <dgm:pt modelId="{A1D25C9F-6F23-4097-9E17-B825B73D8A7A}" type="pres">
      <dgm:prSet presAssocID="{B5393674-2EE8-466B-B265-0B06E44EC8E0}" presName="thickLine" presStyleLbl="alignNode1" presStyleIdx="0" presStyleCnt="2"/>
      <dgm:spPr/>
    </dgm:pt>
    <dgm:pt modelId="{935AD586-36F1-40A9-8D16-491CD95873E0}" type="pres">
      <dgm:prSet presAssocID="{B5393674-2EE8-466B-B265-0B06E44EC8E0}" presName="horz1" presStyleCnt="0"/>
      <dgm:spPr/>
    </dgm:pt>
    <dgm:pt modelId="{DE89E488-5F2A-4168-9062-D9101A2C0E29}" type="pres">
      <dgm:prSet presAssocID="{B5393674-2EE8-466B-B265-0B06E44EC8E0}" presName="tx1" presStyleLbl="revTx" presStyleIdx="0" presStyleCnt="2"/>
      <dgm:spPr/>
      <dgm:t>
        <a:bodyPr/>
        <a:lstStyle/>
        <a:p>
          <a:endParaRPr lang="hr-HR"/>
        </a:p>
      </dgm:t>
    </dgm:pt>
    <dgm:pt modelId="{7B6DFAC5-E084-47E4-B71E-D1CC59E7D61A}" type="pres">
      <dgm:prSet presAssocID="{B5393674-2EE8-466B-B265-0B06E44EC8E0}" presName="vert1" presStyleCnt="0"/>
      <dgm:spPr/>
    </dgm:pt>
    <dgm:pt modelId="{0AAADBDD-7C54-45AA-8983-F834FCD117FA}" type="pres">
      <dgm:prSet presAssocID="{6DAAA2E9-D117-4112-9961-700BF3BE7524}" presName="thickLine" presStyleLbl="alignNode1" presStyleIdx="1" presStyleCnt="2"/>
      <dgm:spPr/>
    </dgm:pt>
    <dgm:pt modelId="{F0FD878F-4A72-4C00-9F9C-8A83DDE874F6}" type="pres">
      <dgm:prSet presAssocID="{6DAAA2E9-D117-4112-9961-700BF3BE7524}" presName="horz1" presStyleCnt="0"/>
      <dgm:spPr/>
    </dgm:pt>
    <dgm:pt modelId="{FA6401F1-10BC-44D1-9850-D3E9552AE22A}" type="pres">
      <dgm:prSet presAssocID="{6DAAA2E9-D117-4112-9961-700BF3BE7524}" presName="tx1" presStyleLbl="revTx" presStyleIdx="1" presStyleCnt="2"/>
      <dgm:spPr/>
      <dgm:t>
        <a:bodyPr/>
        <a:lstStyle/>
        <a:p>
          <a:endParaRPr lang="hr-HR"/>
        </a:p>
      </dgm:t>
    </dgm:pt>
    <dgm:pt modelId="{1053CADD-6F71-4193-8647-C76F139971A8}" type="pres">
      <dgm:prSet presAssocID="{6DAAA2E9-D117-4112-9961-700BF3BE7524}" presName="vert1" presStyleCnt="0"/>
      <dgm:spPr/>
    </dgm:pt>
  </dgm:ptLst>
  <dgm:cxnLst>
    <dgm:cxn modelId="{1C8DF9E3-FE7F-475A-961B-4AA7D872CC0C}" type="presOf" srcId="{D6016AB9-CFB1-4739-B1D9-D62E4B6DC579}" destId="{AD454359-546C-4651-9E47-CC31C4E8CAEA}" srcOrd="0" destOrd="0" presId="urn:microsoft.com/office/officeart/2008/layout/LinedList"/>
    <dgm:cxn modelId="{01F83F5E-3839-4AF6-AFEC-9CA6113EA3A7}" type="presOf" srcId="{6DAAA2E9-D117-4112-9961-700BF3BE7524}" destId="{FA6401F1-10BC-44D1-9850-D3E9552AE22A}" srcOrd="0" destOrd="0" presId="urn:microsoft.com/office/officeart/2008/layout/LinedList"/>
    <dgm:cxn modelId="{902FAE24-A7C9-4793-8277-85F642F5D72C}" srcId="{D6016AB9-CFB1-4739-B1D9-D62E4B6DC579}" destId="{6DAAA2E9-D117-4112-9961-700BF3BE7524}" srcOrd="1" destOrd="0" parTransId="{797E7F68-18D3-442F-85EB-63F0B2069CDC}" sibTransId="{7B8DCE21-F4FE-45F9-8E8A-3233C3B27900}"/>
    <dgm:cxn modelId="{2D0F1B0D-5A60-422B-B38E-4F68583BF457}" srcId="{D6016AB9-CFB1-4739-B1D9-D62E4B6DC579}" destId="{B5393674-2EE8-466B-B265-0B06E44EC8E0}" srcOrd="0" destOrd="0" parTransId="{72300DD6-A32B-49DB-BE90-A394DFAF52F5}" sibTransId="{46AA258B-3F85-4A2D-B3D9-862B3C35E301}"/>
    <dgm:cxn modelId="{C826D073-6CD2-44D6-8E42-2510E0219517}" type="presOf" srcId="{B5393674-2EE8-466B-B265-0B06E44EC8E0}" destId="{DE89E488-5F2A-4168-9062-D9101A2C0E29}" srcOrd="0" destOrd="0" presId="urn:microsoft.com/office/officeart/2008/layout/LinedList"/>
    <dgm:cxn modelId="{A34D0DFF-EACF-4B77-B556-9A368461DCDE}" type="presParOf" srcId="{AD454359-546C-4651-9E47-CC31C4E8CAEA}" destId="{A1D25C9F-6F23-4097-9E17-B825B73D8A7A}" srcOrd="0" destOrd="0" presId="urn:microsoft.com/office/officeart/2008/layout/LinedList"/>
    <dgm:cxn modelId="{BDFDE422-51CA-4AC2-8C53-7CAD9A63EA97}" type="presParOf" srcId="{AD454359-546C-4651-9E47-CC31C4E8CAEA}" destId="{935AD586-36F1-40A9-8D16-491CD95873E0}" srcOrd="1" destOrd="0" presId="urn:microsoft.com/office/officeart/2008/layout/LinedList"/>
    <dgm:cxn modelId="{6B364EE5-B219-431F-9B08-C630445ABFE3}" type="presParOf" srcId="{935AD586-36F1-40A9-8D16-491CD95873E0}" destId="{DE89E488-5F2A-4168-9062-D9101A2C0E29}" srcOrd="0" destOrd="0" presId="urn:microsoft.com/office/officeart/2008/layout/LinedList"/>
    <dgm:cxn modelId="{00AAA110-28CB-49CF-8827-DFBFF82A7E44}" type="presParOf" srcId="{935AD586-36F1-40A9-8D16-491CD95873E0}" destId="{7B6DFAC5-E084-47E4-B71E-D1CC59E7D61A}" srcOrd="1" destOrd="0" presId="urn:microsoft.com/office/officeart/2008/layout/LinedList"/>
    <dgm:cxn modelId="{BCD62502-8143-4ED8-9C8C-C3760ED4593C}" type="presParOf" srcId="{AD454359-546C-4651-9E47-CC31C4E8CAEA}" destId="{0AAADBDD-7C54-45AA-8983-F834FCD117FA}" srcOrd="2" destOrd="0" presId="urn:microsoft.com/office/officeart/2008/layout/LinedList"/>
    <dgm:cxn modelId="{E24FC4A9-7503-4B8B-BD13-65AC21555592}" type="presParOf" srcId="{AD454359-546C-4651-9E47-CC31C4E8CAEA}" destId="{F0FD878F-4A72-4C00-9F9C-8A83DDE874F6}" srcOrd="3" destOrd="0" presId="urn:microsoft.com/office/officeart/2008/layout/LinedList"/>
    <dgm:cxn modelId="{0B31F138-7B25-40DB-B14A-6D5E576DD6BA}" type="presParOf" srcId="{F0FD878F-4A72-4C00-9F9C-8A83DDE874F6}" destId="{FA6401F1-10BC-44D1-9850-D3E9552AE22A}" srcOrd="0" destOrd="0" presId="urn:microsoft.com/office/officeart/2008/layout/LinedList"/>
    <dgm:cxn modelId="{941904ED-42D9-47C3-AB73-EB36D5A9E690}" type="presParOf" srcId="{F0FD878F-4A72-4C00-9F9C-8A83DDE874F6}" destId="{1053CADD-6F71-4193-8647-C76F139971A8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6016AB9-CFB1-4739-B1D9-D62E4B6DC579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5393674-2EE8-466B-B265-0B06E44EC8E0}">
      <dgm:prSet custT="1"/>
      <dgm:spPr/>
      <dgm:t>
        <a:bodyPr/>
        <a:lstStyle/>
        <a:p>
          <a:pPr algn="just"/>
          <a:r>
            <a:rPr lang="hr-HR" sz="4000" b="0" i="0" dirty="0"/>
            <a:t>Kritiziranje Tuđmana zbog </a:t>
          </a:r>
          <a:r>
            <a:rPr lang="hr-HR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autokratskog načina vladanja</a:t>
          </a:r>
          <a:r>
            <a:rPr lang="hr-HR" sz="4000" b="0" i="0" dirty="0"/>
            <a:t>, a cijelom sustavu vlasti zbog upitne neovisnosti sudstva, korupcije i nadzora nad medijima</a:t>
          </a:r>
          <a:endParaRPr lang="en-US" sz="40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2300DD6-A32B-49DB-BE90-A394DFAF52F5}" type="parTrans" cxnId="{2D0F1B0D-5A60-422B-B38E-4F68583BF457}">
      <dgm:prSet/>
      <dgm:spPr/>
      <dgm:t>
        <a:bodyPr/>
        <a:lstStyle/>
        <a:p>
          <a:endParaRPr lang="en-US"/>
        </a:p>
      </dgm:t>
    </dgm:pt>
    <dgm:pt modelId="{46AA258B-3F85-4A2D-B3D9-862B3C35E301}" type="sibTrans" cxnId="{2D0F1B0D-5A60-422B-B38E-4F68583BF457}">
      <dgm:prSet/>
      <dgm:spPr/>
      <dgm:t>
        <a:bodyPr/>
        <a:lstStyle/>
        <a:p>
          <a:endParaRPr lang="en-US"/>
        </a:p>
      </dgm:t>
    </dgm:pt>
    <dgm:pt modelId="{6DAAA2E9-D117-4112-9961-700BF3BE7524}">
      <dgm:prSet custT="1"/>
      <dgm:spPr/>
      <dgm:t>
        <a:bodyPr/>
        <a:lstStyle/>
        <a:p>
          <a:pPr algn="just"/>
          <a:r>
            <a:rPr lang="hr-HR" sz="4000" b="0" i="0" dirty="0"/>
            <a:t>Time je bilo usporeno i željeno hrvatsko približavanje Europskoj uniji i NATO-u</a:t>
          </a:r>
          <a:endParaRPr lang="en-US" sz="40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97E7F68-18D3-442F-85EB-63F0B2069CDC}" type="parTrans" cxnId="{902FAE24-A7C9-4793-8277-85F642F5D72C}">
      <dgm:prSet/>
      <dgm:spPr/>
      <dgm:t>
        <a:bodyPr/>
        <a:lstStyle/>
        <a:p>
          <a:endParaRPr lang="hr-HR"/>
        </a:p>
      </dgm:t>
    </dgm:pt>
    <dgm:pt modelId="{7B8DCE21-F4FE-45F9-8E8A-3233C3B27900}" type="sibTrans" cxnId="{902FAE24-A7C9-4793-8277-85F642F5D72C}">
      <dgm:prSet/>
      <dgm:spPr/>
      <dgm:t>
        <a:bodyPr/>
        <a:lstStyle/>
        <a:p>
          <a:endParaRPr lang="hr-HR"/>
        </a:p>
      </dgm:t>
    </dgm:pt>
    <dgm:pt modelId="{AD454359-546C-4651-9E47-CC31C4E8CAEA}" type="pres">
      <dgm:prSet presAssocID="{D6016AB9-CFB1-4739-B1D9-D62E4B6DC579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hr-HR"/>
        </a:p>
      </dgm:t>
    </dgm:pt>
    <dgm:pt modelId="{A1D25C9F-6F23-4097-9E17-B825B73D8A7A}" type="pres">
      <dgm:prSet presAssocID="{B5393674-2EE8-466B-B265-0B06E44EC8E0}" presName="thickLine" presStyleLbl="alignNode1" presStyleIdx="0" presStyleCnt="2"/>
      <dgm:spPr/>
    </dgm:pt>
    <dgm:pt modelId="{935AD586-36F1-40A9-8D16-491CD95873E0}" type="pres">
      <dgm:prSet presAssocID="{B5393674-2EE8-466B-B265-0B06E44EC8E0}" presName="horz1" presStyleCnt="0"/>
      <dgm:spPr/>
    </dgm:pt>
    <dgm:pt modelId="{DE89E488-5F2A-4168-9062-D9101A2C0E29}" type="pres">
      <dgm:prSet presAssocID="{B5393674-2EE8-466B-B265-0B06E44EC8E0}" presName="tx1" presStyleLbl="revTx" presStyleIdx="0" presStyleCnt="2"/>
      <dgm:spPr/>
      <dgm:t>
        <a:bodyPr/>
        <a:lstStyle/>
        <a:p>
          <a:endParaRPr lang="hr-HR"/>
        </a:p>
      </dgm:t>
    </dgm:pt>
    <dgm:pt modelId="{7B6DFAC5-E084-47E4-B71E-D1CC59E7D61A}" type="pres">
      <dgm:prSet presAssocID="{B5393674-2EE8-466B-B265-0B06E44EC8E0}" presName="vert1" presStyleCnt="0"/>
      <dgm:spPr/>
    </dgm:pt>
    <dgm:pt modelId="{0AAADBDD-7C54-45AA-8983-F834FCD117FA}" type="pres">
      <dgm:prSet presAssocID="{6DAAA2E9-D117-4112-9961-700BF3BE7524}" presName="thickLine" presStyleLbl="alignNode1" presStyleIdx="1" presStyleCnt="2"/>
      <dgm:spPr/>
    </dgm:pt>
    <dgm:pt modelId="{F0FD878F-4A72-4C00-9F9C-8A83DDE874F6}" type="pres">
      <dgm:prSet presAssocID="{6DAAA2E9-D117-4112-9961-700BF3BE7524}" presName="horz1" presStyleCnt="0"/>
      <dgm:spPr/>
    </dgm:pt>
    <dgm:pt modelId="{FA6401F1-10BC-44D1-9850-D3E9552AE22A}" type="pres">
      <dgm:prSet presAssocID="{6DAAA2E9-D117-4112-9961-700BF3BE7524}" presName="tx1" presStyleLbl="revTx" presStyleIdx="1" presStyleCnt="2"/>
      <dgm:spPr/>
      <dgm:t>
        <a:bodyPr/>
        <a:lstStyle/>
        <a:p>
          <a:endParaRPr lang="hr-HR"/>
        </a:p>
      </dgm:t>
    </dgm:pt>
    <dgm:pt modelId="{1053CADD-6F71-4193-8647-C76F139971A8}" type="pres">
      <dgm:prSet presAssocID="{6DAAA2E9-D117-4112-9961-700BF3BE7524}" presName="vert1" presStyleCnt="0"/>
      <dgm:spPr/>
    </dgm:pt>
  </dgm:ptLst>
  <dgm:cxnLst>
    <dgm:cxn modelId="{1C8DF9E3-FE7F-475A-961B-4AA7D872CC0C}" type="presOf" srcId="{D6016AB9-CFB1-4739-B1D9-D62E4B6DC579}" destId="{AD454359-546C-4651-9E47-CC31C4E8CAEA}" srcOrd="0" destOrd="0" presId="urn:microsoft.com/office/officeart/2008/layout/LinedList"/>
    <dgm:cxn modelId="{01F83F5E-3839-4AF6-AFEC-9CA6113EA3A7}" type="presOf" srcId="{6DAAA2E9-D117-4112-9961-700BF3BE7524}" destId="{FA6401F1-10BC-44D1-9850-D3E9552AE22A}" srcOrd="0" destOrd="0" presId="urn:microsoft.com/office/officeart/2008/layout/LinedList"/>
    <dgm:cxn modelId="{902FAE24-A7C9-4793-8277-85F642F5D72C}" srcId="{D6016AB9-CFB1-4739-B1D9-D62E4B6DC579}" destId="{6DAAA2E9-D117-4112-9961-700BF3BE7524}" srcOrd="1" destOrd="0" parTransId="{797E7F68-18D3-442F-85EB-63F0B2069CDC}" sibTransId="{7B8DCE21-F4FE-45F9-8E8A-3233C3B27900}"/>
    <dgm:cxn modelId="{2D0F1B0D-5A60-422B-B38E-4F68583BF457}" srcId="{D6016AB9-CFB1-4739-B1D9-D62E4B6DC579}" destId="{B5393674-2EE8-466B-B265-0B06E44EC8E0}" srcOrd="0" destOrd="0" parTransId="{72300DD6-A32B-49DB-BE90-A394DFAF52F5}" sibTransId="{46AA258B-3F85-4A2D-B3D9-862B3C35E301}"/>
    <dgm:cxn modelId="{C826D073-6CD2-44D6-8E42-2510E0219517}" type="presOf" srcId="{B5393674-2EE8-466B-B265-0B06E44EC8E0}" destId="{DE89E488-5F2A-4168-9062-D9101A2C0E29}" srcOrd="0" destOrd="0" presId="urn:microsoft.com/office/officeart/2008/layout/LinedList"/>
    <dgm:cxn modelId="{A34D0DFF-EACF-4B77-B556-9A368461DCDE}" type="presParOf" srcId="{AD454359-546C-4651-9E47-CC31C4E8CAEA}" destId="{A1D25C9F-6F23-4097-9E17-B825B73D8A7A}" srcOrd="0" destOrd="0" presId="urn:microsoft.com/office/officeart/2008/layout/LinedList"/>
    <dgm:cxn modelId="{BDFDE422-51CA-4AC2-8C53-7CAD9A63EA97}" type="presParOf" srcId="{AD454359-546C-4651-9E47-CC31C4E8CAEA}" destId="{935AD586-36F1-40A9-8D16-491CD95873E0}" srcOrd="1" destOrd="0" presId="urn:microsoft.com/office/officeart/2008/layout/LinedList"/>
    <dgm:cxn modelId="{6B364EE5-B219-431F-9B08-C630445ABFE3}" type="presParOf" srcId="{935AD586-36F1-40A9-8D16-491CD95873E0}" destId="{DE89E488-5F2A-4168-9062-D9101A2C0E29}" srcOrd="0" destOrd="0" presId="urn:microsoft.com/office/officeart/2008/layout/LinedList"/>
    <dgm:cxn modelId="{00AAA110-28CB-49CF-8827-DFBFF82A7E44}" type="presParOf" srcId="{935AD586-36F1-40A9-8D16-491CD95873E0}" destId="{7B6DFAC5-E084-47E4-B71E-D1CC59E7D61A}" srcOrd="1" destOrd="0" presId="urn:microsoft.com/office/officeart/2008/layout/LinedList"/>
    <dgm:cxn modelId="{BCD62502-8143-4ED8-9C8C-C3760ED4593C}" type="presParOf" srcId="{AD454359-546C-4651-9E47-CC31C4E8CAEA}" destId="{0AAADBDD-7C54-45AA-8983-F834FCD117FA}" srcOrd="2" destOrd="0" presId="urn:microsoft.com/office/officeart/2008/layout/LinedList"/>
    <dgm:cxn modelId="{E24FC4A9-7503-4B8B-BD13-65AC21555592}" type="presParOf" srcId="{AD454359-546C-4651-9E47-CC31C4E8CAEA}" destId="{F0FD878F-4A72-4C00-9F9C-8A83DDE874F6}" srcOrd="3" destOrd="0" presId="urn:microsoft.com/office/officeart/2008/layout/LinedList"/>
    <dgm:cxn modelId="{0B31F138-7B25-40DB-B14A-6D5E576DD6BA}" type="presParOf" srcId="{F0FD878F-4A72-4C00-9F9C-8A83DDE874F6}" destId="{FA6401F1-10BC-44D1-9850-D3E9552AE22A}" srcOrd="0" destOrd="0" presId="urn:microsoft.com/office/officeart/2008/layout/LinedList"/>
    <dgm:cxn modelId="{941904ED-42D9-47C3-AB73-EB36D5A9E690}" type="presParOf" srcId="{F0FD878F-4A72-4C00-9F9C-8A83DDE874F6}" destId="{1053CADD-6F71-4193-8647-C76F139971A8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D0BC278-2315-4D41-800D-DCDA7E29D7E6}" type="doc">
      <dgm:prSet loTypeId="urn:microsoft.com/office/officeart/2005/8/layout/list1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hr-HR"/>
        </a:p>
      </dgm:t>
    </dgm:pt>
    <dgm:pt modelId="{0FE65B42-EFD8-478F-88A6-0E665BFFB1F8}">
      <dgm:prSet phldrT="[Tekst]"/>
      <dgm:spPr/>
      <dgm:t>
        <a:bodyPr/>
        <a:lstStyle/>
        <a:p>
          <a:r>
            <a:rPr lang="hr-HR" b="1" dirty="0">
              <a:solidFill>
                <a:schemeClr val="tx1"/>
              </a:solidFill>
            </a:rPr>
            <a:t>2000</a:t>
          </a:r>
          <a:r>
            <a:rPr lang="hr-HR" b="1" dirty="0" smtClean="0">
              <a:solidFill>
                <a:schemeClr val="tx1"/>
              </a:solidFill>
            </a:rPr>
            <a:t>. – 2003</a:t>
          </a:r>
          <a:r>
            <a:rPr lang="hr-HR" b="1" dirty="0">
              <a:solidFill>
                <a:schemeClr val="tx1"/>
              </a:solidFill>
            </a:rPr>
            <a:t>. – Ivica Račan</a:t>
          </a:r>
        </a:p>
      </dgm:t>
    </dgm:pt>
    <dgm:pt modelId="{38758CFF-B3EA-4C51-8E8B-2771689AB744}" type="parTrans" cxnId="{732D59D3-A43C-4DDA-8D79-ADF7EBA0D683}">
      <dgm:prSet/>
      <dgm:spPr/>
      <dgm:t>
        <a:bodyPr/>
        <a:lstStyle/>
        <a:p>
          <a:endParaRPr lang="hr-HR"/>
        </a:p>
      </dgm:t>
    </dgm:pt>
    <dgm:pt modelId="{A1B9391E-559A-4091-800E-AE5DF7284503}" type="sibTrans" cxnId="{732D59D3-A43C-4DDA-8D79-ADF7EBA0D683}">
      <dgm:prSet/>
      <dgm:spPr/>
      <dgm:t>
        <a:bodyPr/>
        <a:lstStyle/>
        <a:p>
          <a:endParaRPr lang="hr-HR"/>
        </a:p>
      </dgm:t>
    </dgm:pt>
    <dgm:pt modelId="{407EFC3E-0F49-4B0B-8A3B-30E3CFD4094D}">
      <dgm:prSet phldrT="[Tekst]"/>
      <dgm:spPr/>
      <dgm:t>
        <a:bodyPr/>
        <a:lstStyle/>
        <a:p>
          <a:r>
            <a:rPr lang="hr-HR" dirty="0"/>
            <a:t>?</a:t>
          </a:r>
        </a:p>
      </dgm:t>
    </dgm:pt>
    <dgm:pt modelId="{D14094C9-9B31-4AEF-9F13-297146236972}" type="parTrans" cxnId="{2E746BFD-40BB-4A9B-A8E7-16C5E6D68B87}">
      <dgm:prSet/>
      <dgm:spPr/>
      <dgm:t>
        <a:bodyPr/>
        <a:lstStyle/>
        <a:p>
          <a:endParaRPr lang="hr-HR"/>
        </a:p>
      </dgm:t>
    </dgm:pt>
    <dgm:pt modelId="{4011BF94-36FC-4C4E-80B5-57F7519AFF80}" type="sibTrans" cxnId="{2E746BFD-40BB-4A9B-A8E7-16C5E6D68B87}">
      <dgm:prSet/>
      <dgm:spPr/>
      <dgm:t>
        <a:bodyPr/>
        <a:lstStyle/>
        <a:p>
          <a:endParaRPr lang="hr-HR"/>
        </a:p>
      </dgm:t>
    </dgm:pt>
    <dgm:pt modelId="{39259689-0531-463E-8B8F-461A2AC2B028}">
      <dgm:prSet phldrT="[Tekst]"/>
      <dgm:spPr/>
      <dgm:t>
        <a:bodyPr/>
        <a:lstStyle/>
        <a:p>
          <a:r>
            <a:rPr lang="hr-HR" dirty="0"/>
            <a:t>?</a:t>
          </a:r>
        </a:p>
      </dgm:t>
    </dgm:pt>
    <dgm:pt modelId="{CE6B387F-8031-4077-9A73-D3B5098338F7}" type="parTrans" cxnId="{53336B83-BD65-4831-AC5A-E109EB790490}">
      <dgm:prSet/>
      <dgm:spPr/>
      <dgm:t>
        <a:bodyPr/>
        <a:lstStyle/>
        <a:p>
          <a:endParaRPr lang="hr-HR"/>
        </a:p>
      </dgm:t>
    </dgm:pt>
    <dgm:pt modelId="{67A70F8C-7E82-4A20-82A2-9B8C760EFE14}" type="sibTrans" cxnId="{53336B83-BD65-4831-AC5A-E109EB790490}">
      <dgm:prSet/>
      <dgm:spPr/>
      <dgm:t>
        <a:bodyPr/>
        <a:lstStyle/>
        <a:p>
          <a:endParaRPr lang="hr-HR"/>
        </a:p>
      </dgm:t>
    </dgm:pt>
    <dgm:pt modelId="{4AFBC8E4-432C-4E6A-B5C5-176F2550E918}" type="pres">
      <dgm:prSet presAssocID="{3D0BC278-2315-4D41-800D-DCDA7E29D7E6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B4715DB9-E4EF-4AB0-9A8A-EE4D66C76AC3}" type="pres">
      <dgm:prSet presAssocID="{0FE65B42-EFD8-478F-88A6-0E665BFFB1F8}" presName="parentLin" presStyleCnt="0"/>
      <dgm:spPr/>
    </dgm:pt>
    <dgm:pt modelId="{9634DCA0-57C2-46D9-A005-73ACBCEC0110}" type="pres">
      <dgm:prSet presAssocID="{0FE65B42-EFD8-478F-88A6-0E665BFFB1F8}" presName="parentLeftMargin" presStyleLbl="node1" presStyleIdx="0" presStyleCnt="3"/>
      <dgm:spPr/>
      <dgm:t>
        <a:bodyPr/>
        <a:lstStyle/>
        <a:p>
          <a:endParaRPr lang="hr-HR"/>
        </a:p>
      </dgm:t>
    </dgm:pt>
    <dgm:pt modelId="{387B87CF-1064-41FB-AEA0-4A33852C7830}" type="pres">
      <dgm:prSet presAssocID="{0FE65B42-EFD8-478F-88A6-0E665BFFB1F8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CB6D3869-B2CF-4306-9C5B-F68A18F49C97}" type="pres">
      <dgm:prSet presAssocID="{0FE65B42-EFD8-478F-88A6-0E665BFFB1F8}" presName="negativeSpace" presStyleCnt="0"/>
      <dgm:spPr/>
    </dgm:pt>
    <dgm:pt modelId="{1DE2E31F-C842-4187-A3BD-32C0A2D3B804}" type="pres">
      <dgm:prSet presAssocID="{0FE65B42-EFD8-478F-88A6-0E665BFFB1F8}" presName="childText" presStyleLbl="conFgAcc1" presStyleIdx="0" presStyleCnt="3">
        <dgm:presLayoutVars>
          <dgm:bulletEnabled val="1"/>
        </dgm:presLayoutVars>
      </dgm:prSet>
      <dgm:spPr/>
    </dgm:pt>
    <dgm:pt modelId="{8FA2F3E2-7A98-4672-B98C-B99B151A8F18}" type="pres">
      <dgm:prSet presAssocID="{A1B9391E-559A-4091-800E-AE5DF7284503}" presName="spaceBetweenRectangles" presStyleCnt="0"/>
      <dgm:spPr/>
    </dgm:pt>
    <dgm:pt modelId="{F36BE30A-A95D-4C00-8C59-17FDD2745752}" type="pres">
      <dgm:prSet presAssocID="{407EFC3E-0F49-4B0B-8A3B-30E3CFD4094D}" presName="parentLin" presStyleCnt="0"/>
      <dgm:spPr/>
    </dgm:pt>
    <dgm:pt modelId="{87BEE896-922F-4493-8EFA-A60736D4FE5E}" type="pres">
      <dgm:prSet presAssocID="{407EFC3E-0F49-4B0B-8A3B-30E3CFD4094D}" presName="parentLeftMargin" presStyleLbl="node1" presStyleIdx="0" presStyleCnt="3"/>
      <dgm:spPr/>
      <dgm:t>
        <a:bodyPr/>
        <a:lstStyle/>
        <a:p>
          <a:endParaRPr lang="hr-HR"/>
        </a:p>
      </dgm:t>
    </dgm:pt>
    <dgm:pt modelId="{DE9D22BE-D8A1-4F26-823F-FCE5506C1F5A}" type="pres">
      <dgm:prSet presAssocID="{407EFC3E-0F49-4B0B-8A3B-30E3CFD4094D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D98C3183-FBBE-4FE1-9EE8-353A5548463D}" type="pres">
      <dgm:prSet presAssocID="{407EFC3E-0F49-4B0B-8A3B-30E3CFD4094D}" presName="negativeSpace" presStyleCnt="0"/>
      <dgm:spPr/>
    </dgm:pt>
    <dgm:pt modelId="{05DD2649-C614-4FA8-946D-719FD8C6BC3B}" type="pres">
      <dgm:prSet presAssocID="{407EFC3E-0F49-4B0B-8A3B-30E3CFD4094D}" presName="childText" presStyleLbl="conFgAcc1" presStyleIdx="1" presStyleCnt="3">
        <dgm:presLayoutVars>
          <dgm:bulletEnabled val="1"/>
        </dgm:presLayoutVars>
      </dgm:prSet>
      <dgm:spPr/>
    </dgm:pt>
    <dgm:pt modelId="{8FBAFE16-BA62-4CE3-B7DC-C1342B6C5A0F}" type="pres">
      <dgm:prSet presAssocID="{4011BF94-36FC-4C4E-80B5-57F7519AFF80}" presName="spaceBetweenRectangles" presStyleCnt="0"/>
      <dgm:spPr/>
    </dgm:pt>
    <dgm:pt modelId="{A8D9FA6C-F283-427D-9D5F-90C09A94BE42}" type="pres">
      <dgm:prSet presAssocID="{39259689-0531-463E-8B8F-461A2AC2B028}" presName="parentLin" presStyleCnt="0"/>
      <dgm:spPr/>
    </dgm:pt>
    <dgm:pt modelId="{835A3E12-EEB4-4333-9778-DAD14459137F}" type="pres">
      <dgm:prSet presAssocID="{39259689-0531-463E-8B8F-461A2AC2B028}" presName="parentLeftMargin" presStyleLbl="node1" presStyleIdx="1" presStyleCnt="3"/>
      <dgm:spPr/>
      <dgm:t>
        <a:bodyPr/>
        <a:lstStyle/>
        <a:p>
          <a:endParaRPr lang="hr-HR"/>
        </a:p>
      </dgm:t>
    </dgm:pt>
    <dgm:pt modelId="{43A9FBA0-8C91-446D-8B1C-67E8CB1E244A}" type="pres">
      <dgm:prSet presAssocID="{39259689-0531-463E-8B8F-461A2AC2B028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1AAF675F-1CE1-4787-8DAE-57BE28D5EC00}" type="pres">
      <dgm:prSet presAssocID="{39259689-0531-463E-8B8F-461A2AC2B028}" presName="negativeSpace" presStyleCnt="0"/>
      <dgm:spPr/>
    </dgm:pt>
    <dgm:pt modelId="{89E23B33-A0F9-43CB-B0E6-321CBDE1F435}" type="pres">
      <dgm:prSet presAssocID="{39259689-0531-463E-8B8F-461A2AC2B028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6ACAC54E-989F-48AE-B81A-EA4D6FED30D5}" type="presOf" srcId="{0FE65B42-EFD8-478F-88A6-0E665BFFB1F8}" destId="{387B87CF-1064-41FB-AEA0-4A33852C7830}" srcOrd="1" destOrd="0" presId="urn:microsoft.com/office/officeart/2005/8/layout/list1"/>
    <dgm:cxn modelId="{597D29DF-1131-4ED6-B462-A5F8EF2776D8}" type="presOf" srcId="{407EFC3E-0F49-4B0B-8A3B-30E3CFD4094D}" destId="{DE9D22BE-D8A1-4F26-823F-FCE5506C1F5A}" srcOrd="1" destOrd="0" presId="urn:microsoft.com/office/officeart/2005/8/layout/list1"/>
    <dgm:cxn modelId="{53336B83-BD65-4831-AC5A-E109EB790490}" srcId="{3D0BC278-2315-4D41-800D-DCDA7E29D7E6}" destId="{39259689-0531-463E-8B8F-461A2AC2B028}" srcOrd="2" destOrd="0" parTransId="{CE6B387F-8031-4077-9A73-D3B5098338F7}" sibTransId="{67A70F8C-7E82-4A20-82A2-9B8C760EFE14}"/>
    <dgm:cxn modelId="{2E746BFD-40BB-4A9B-A8E7-16C5E6D68B87}" srcId="{3D0BC278-2315-4D41-800D-DCDA7E29D7E6}" destId="{407EFC3E-0F49-4B0B-8A3B-30E3CFD4094D}" srcOrd="1" destOrd="0" parTransId="{D14094C9-9B31-4AEF-9F13-297146236972}" sibTransId="{4011BF94-36FC-4C4E-80B5-57F7519AFF80}"/>
    <dgm:cxn modelId="{81717172-28D5-4FA6-BF61-3F6FE242A99D}" type="presOf" srcId="{3D0BC278-2315-4D41-800D-DCDA7E29D7E6}" destId="{4AFBC8E4-432C-4E6A-B5C5-176F2550E918}" srcOrd="0" destOrd="0" presId="urn:microsoft.com/office/officeart/2005/8/layout/list1"/>
    <dgm:cxn modelId="{732D59D3-A43C-4DDA-8D79-ADF7EBA0D683}" srcId="{3D0BC278-2315-4D41-800D-DCDA7E29D7E6}" destId="{0FE65B42-EFD8-478F-88A6-0E665BFFB1F8}" srcOrd="0" destOrd="0" parTransId="{38758CFF-B3EA-4C51-8E8B-2771689AB744}" sibTransId="{A1B9391E-559A-4091-800E-AE5DF7284503}"/>
    <dgm:cxn modelId="{C84C10B9-97BF-45B1-80C3-9C55A39B20A2}" type="presOf" srcId="{407EFC3E-0F49-4B0B-8A3B-30E3CFD4094D}" destId="{87BEE896-922F-4493-8EFA-A60736D4FE5E}" srcOrd="0" destOrd="0" presId="urn:microsoft.com/office/officeart/2005/8/layout/list1"/>
    <dgm:cxn modelId="{74D7999E-C0BF-450A-94E6-87F7E9A4EBFE}" type="presOf" srcId="{0FE65B42-EFD8-478F-88A6-0E665BFFB1F8}" destId="{9634DCA0-57C2-46D9-A005-73ACBCEC0110}" srcOrd="0" destOrd="0" presId="urn:microsoft.com/office/officeart/2005/8/layout/list1"/>
    <dgm:cxn modelId="{5942649D-AC50-4C9E-89D2-1A2B8D3FA29F}" type="presOf" srcId="{39259689-0531-463E-8B8F-461A2AC2B028}" destId="{835A3E12-EEB4-4333-9778-DAD14459137F}" srcOrd="0" destOrd="0" presId="urn:microsoft.com/office/officeart/2005/8/layout/list1"/>
    <dgm:cxn modelId="{2929C0FB-0A82-4A46-B01F-79F60BFC9DF2}" type="presOf" srcId="{39259689-0531-463E-8B8F-461A2AC2B028}" destId="{43A9FBA0-8C91-446D-8B1C-67E8CB1E244A}" srcOrd="1" destOrd="0" presId="urn:microsoft.com/office/officeart/2005/8/layout/list1"/>
    <dgm:cxn modelId="{A38D67E6-2498-4E97-8596-18543652DAF8}" type="presParOf" srcId="{4AFBC8E4-432C-4E6A-B5C5-176F2550E918}" destId="{B4715DB9-E4EF-4AB0-9A8A-EE4D66C76AC3}" srcOrd="0" destOrd="0" presId="urn:microsoft.com/office/officeart/2005/8/layout/list1"/>
    <dgm:cxn modelId="{737A1AA4-8E8A-4E97-9B43-6EBDE614E868}" type="presParOf" srcId="{B4715DB9-E4EF-4AB0-9A8A-EE4D66C76AC3}" destId="{9634DCA0-57C2-46D9-A005-73ACBCEC0110}" srcOrd="0" destOrd="0" presId="urn:microsoft.com/office/officeart/2005/8/layout/list1"/>
    <dgm:cxn modelId="{31B7D1CD-4FD2-4C0C-BE91-B62A7EF67552}" type="presParOf" srcId="{B4715DB9-E4EF-4AB0-9A8A-EE4D66C76AC3}" destId="{387B87CF-1064-41FB-AEA0-4A33852C7830}" srcOrd="1" destOrd="0" presId="urn:microsoft.com/office/officeart/2005/8/layout/list1"/>
    <dgm:cxn modelId="{907034BD-9305-43EF-813A-324ACC6D3524}" type="presParOf" srcId="{4AFBC8E4-432C-4E6A-B5C5-176F2550E918}" destId="{CB6D3869-B2CF-4306-9C5B-F68A18F49C97}" srcOrd="1" destOrd="0" presId="urn:microsoft.com/office/officeart/2005/8/layout/list1"/>
    <dgm:cxn modelId="{304D819D-9810-4FCF-96F8-958B836156FD}" type="presParOf" srcId="{4AFBC8E4-432C-4E6A-B5C5-176F2550E918}" destId="{1DE2E31F-C842-4187-A3BD-32C0A2D3B804}" srcOrd="2" destOrd="0" presId="urn:microsoft.com/office/officeart/2005/8/layout/list1"/>
    <dgm:cxn modelId="{4D970693-BC16-453B-8026-F8C40E4761B6}" type="presParOf" srcId="{4AFBC8E4-432C-4E6A-B5C5-176F2550E918}" destId="{8FA2F3E2-7A98-4672-B98C-B99B151A8F18}" srcOrd="3" destOrd="0" presId="urn:microsoft.com/office/officeart/2005/8/layout/list1"/>
    <dgm:cxn modelId="{EED9AEAA-6C6A-4615-86CC-3FC1892C6107}" type="presParOf" srcId="{4AFBC8E4-432C-4E6A-B5C5-176F2550E918}" destId="{F36BE30A-A95D-4C00-8C59-17FDD2745752}" srcOrd="4" destOrd="0" presId="urn:microsoft.com/office/officeart/2005/8/layout/list1"/>
    <dgm:cxn modelId="{3DA8F36A-DAB5-4D04-BF01-3EA69FBC66D1}" type="presParOf" srcId="{F36BE30A-A95D-4C00-8C59-17FDD2745752}" destId="{87BEE896-922F-4493-8EFA-A60736D4FE5E}" srcOrd="0" destOrd="0" presId="urn:microsoft.com/office/officeart/2005/8/layout/list1"/>
    <dgm:cxn modelId="{FF5AEEEC-1F76-4986-8531-CFE0ACC84DAF}" type="presParOf" srcId="{F36BE30A-A95D-4C00-8C59-17FDD2745752}" destId="{DE9D22BE-D8A1-4F26-823F-FCE5506C1F5A}" srcOrd="1" destOrd="0" presId="urn:microsoft.com/office/officeart/2005/8/layout/list1"/>
    <dgm:cxn modelId="{5E3AE471-BB0E-4AD7-8B56-8CFC0855F458}" type="presParOf" srcId="{4AFBC8E4-432C-4E6A-B5C5-176F2550E918}" destId="{D98C3183-FBBE-4FE1-9EE8-353A5548463D}" srcOrd="5" destOrd="0" presId="urn:microsoft.com/office/officeart/2005/8/layout/list1"/>
    <dgm:cxn modelId="{3B9A5617-4477-4797-B0EC-8CC610D07C37}" type="presParOf" srcId="{4AFBC8E4-432C-4E6A-B5C5-176F2550E918}" destId="{05DD2649-C614-4FA8-946D-719FD8C6BC3B}" srcOrd="6" destOrd="0" presId="urn:microsoft.com/office/officeart/2005/8/layout/list1"/>
    <dgm:cxn modelId="{AF0DAD6A-A482-44DD-B5B3-38879FC30B9B}" type="presParOf" srcId="{4AFBC8E4-432C-4E6A-B5C5-176F2550E918}" destId="{8FBAFE16-BA62-4CE3-B7DC-C1342B6C5A0F}" srcOrd="7" destOrd="0" presId="urn:microsoft.com/office/officeart/2005/8/layout/list1"/>
    <dgm:cxn modelId="{DCA94765-B1D6-4CE7-ABC6-D17D58AA2726}" type="presParOf" srcId="{4AFBC8E4-432C-4E6A-B5C5-176F2550E918}" destId="{A8D9FA6C-F283-427D-9D5F-90C09A94BE42}" srcOrd="8" destOrd="0" presId="urn:microsoft.com/office/officeart/2005/8/layout/list1"/>
    <dgm:cxn modelId="{19902C7F-D66D-41C1-952C-C3253796F785}" type="presParOf" srcId="{A8D9FA6C-F283-427D-9D5F-90C09A94BE42}" destId="{835A3E12-EEB4-4333-9778-DAD14459137F}" srcOrd="0" destOrd="0" presId="urn:microsoft.com/office/officeart/2005/8/layout/list1"/>
    <dgm:cxn modelId="{9BCC4C12-B2AD-429C-9B02-F35512CC0623}" type="presParOf" srcId="{A8D9FA6C-F283-427D-9D5F-90C09A94BE42}" destId="{43A9FBA0-8C91-446D-8B1C-67E8CB1E244A}" srcOrd="1" destOrd="0" presId="urn:microsoft.com/office/officeart/2005/8/layout/list1"/>
    <dgm:cxn modelId="{1E6F321A-B487-4B8F-B270-21756D3CC53C}" type="presParOf" srcId="{4AFBC8E4-432C-4E6A-B5C5-176F2550E918}" destId="{1AAF675F-1CE1-4787-8DAE-57BE28D5EC00}" srcOrd="9" destOrd="0" presId="urn:microsoft.com/office/officeart/2005/8/layout/list1"/>
    <dgm:cxn modelId="{614CD98C-DEA2-4410-AC68-FBFAB83C836E}" type="presParOf" srcId="{4AFBC8E4-432C-4E6A-B5C5-176F2550E918}" destId="{89E23B33-A0F9-43CB-B0E6-321CBDE1F435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D0BC278-2315-4D41-800D-DCDA7E29D7E6}" type="doc">
      <dgm:prSet loTypeId="urn:microsoft.com/office/officeart/2005/8/layout/list1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hr-HR"/>
        </a:p>
      </dgm:t>
    </dgm:pt>
    <dgm:pt modelId="{0FE65B42-EFD8-478F-88A6-0E665BFFB1F8}">
      <dgm:prSet phldrT="[Tekst]" custT="1"/>
      <dgm:spPr/>
      <dgm:t>
        <a:bodyPr/>
        <a:lstStyle/>
        <a:p>
          <a:r>
            <a:rPr lang="hr-HR" sz="2400" b="1" dirty="0">
              <a:solidFill>
                <a:schemeClr val="tx1"/>
              </a:solidFill>
            </a:rPr>
            <a:t>2000. – 2003. – Ivica Račan –  </a:t>
          </a:r>
          <a:r>
            <a:rPr lang="hr-HR" sz="2400" dirty="0">
              <a:solidFill>
                <a:schemeClr val="tx1"/>
              </a:solidFill>
            </a:rPr>
            <a:t>demokratizacija društva, izgradnja autocesta</a:t>
          </a:r>
          <a:endParaRPr lang="hr-HR" sz="2400" b="1" dirty="0">
            <a:solidFill>
              <a:schemeClr val="tx1"/>
            </a:solidFill>
          </a:endParaRPr>
        </a:p>
      </dgm:t>
    </dgm:pt>
    <dgm:pt modelId="{38758CFF-B3EA-4C51-8E8B-2771689AB744}" type="parTrans" cxnId="{732D59D3-A43C-4DDA-8D79-ADF7EBA0D683}">
      <dgm:prSet/>
      <dgm:spPr/>
      <dgm:t>
        <a:bodyPr/>
        <a:lstStyle/>
        <a:p>
          <a:endParaRPr lang="hr-HR"/>
        </a:p>
      </dgm:t>
    </dgm:pt>
    <dgm:pt modelId="{A1B9391E-559A-4091-800E-AE5DF7284503}" type="sibTrans" cxnId="{732D59D3-A43C-4DDA-8D79-ADF7EBA0D683}">
      <dgm:prSet/>
      <dgm:spPr/>
      <dgm:t>
        <a:bodyPr/>
        <a:lstStyle/>
        <a:p>
          <a:endParaRPr lang="hr-HR"/>
        </a:p>
      </dgm:t>
    </dgm:pt>
    <dgm:pt modelId="{407EFC3E-0F49-4B0B-8A3B-30E3CFD4094D}">
      <dgm:prSet phldrT="[Tekst]" custT="1"/>
      <dgm:spPr/>
      <dgm:t>
        <a:bodyPr/>
        <a:lstStyle/>
        <a:p>
          <a:pPr>
            <a:buFont typeface="Calibri Light" panose="020F0302020204030204" pitchFamily="34" charset="0"/>
            <a:buNone/>
          </a:pPr>
          <a:r>
            <a:rPr lang="hr-HR" sz="2400" b="1" dirty="0" smtClean="0">
              <a:solidFill>
                <a:schemeClr val="tx1"/>
              </a:solidFill>
              <a:latin typeface="+mn-lt"/>
            </a:rPr>
            <a:t>2003</a:t>
          </a:r>
          <a:r>
            <a:rPr lang="hr-HR" sz="2400" b="1" dirty="0">
              <a:solidFill>
                <a:schemeClr val="tx1"/>
              </a:solidFill>
              <a:latin typeface="+mn-lt"/>
            </a:rPr>
            <a:t>. – 2009. – Ivo Sanader – </a:t>
          </a:r>
          <a:r>
            <a:rPr lang="hr-HR" sz="2400" b="0" dirty="0">
              <a:solidFill>
                <a:schemeClr val="tx1"/>
              </a:solidFill>
              <a:latin typeface="+mn-lt"/>
            </a:rPr>
            <a:t>približavanje EU, gospodarska kriza, korupcija</a:t>
          </a:r>
        </a:p>
      </dgm:t>
    </dgm:pt>
    <dgm:pt modelId="{D14094C9-9B31-4AEF-9F13-297146236972}" type="parTrans" cxnId="{2E746BFD-40BB-4A9B-A8E7-16C5E6D68B87}">
      <dgm:prSet/>
      <dgm:spPr/>
      <dgm:t>
        <a:bodyPr/>
        <a:lstStyle/>
        <a:p>
          <a:endParaRPr lang="hr-HR"/>
        </a:p>
      </dgm:t>
    </dgm:pt>
    <dgm:pt modelId="{4011BF94-36FC-4C4E-80B5-57F7519AFF80}" type="sibTrans" cxnId="{2E746BFD-40BB-4A9B-A8E7-16C5E6D68B87}">
      <dgm:prSet/>
      <dgm:spPr/>
      <dgm:t>
        <a:bodyPr/>
        <a:lstStyle/>
        <a:p>
          <a:endParaRPr lang="hr-HR"/>
        </a:p>
      </dgm:t>
    </dgm:pt>
    <dgm:pt modelId="{39259689-0531-463E-8B8F-461A2AC2B028}">
      <dgm:prSet phldrT="[Tekst]" custT="1"/>
      <dgm:spPr/>
      <dgm:t>
        <a:bodyPr/>
        <a:lstStyle/>
        <a:p>
          <a:pPr>
            <a:buFont typeface="Calibri Light" panose="020F0302020204030204" pitchFamily="34" charset="0"/>
            <a:buNone/>
          </a:pPr>
          <a:r>
            <a:rPr lang="hr-HR" sz="2400" b="1" dirty="0">
              <a:solidFill>
                <a:schemeClr val="tx1"/>
              </a:solidFill>
            </a:rPr>
            <a:t>2009. – 2011. – Jadranka Kosor </a:t>
          </a:r>
          <a:r>
            <a:rPr lang="hr-HR" sz="2400" dirty="0">
              <a:solidFill>
                <a:schemeClr val="tx1"/>
              </a:solidFill>
            </a:rPr>
            <a:t>– dvije godine na vlasti nakon ostavke Sanadera</a:t>
          </a:r>
        </a:p>
      </dgm:t>
    </dgm:pt>
    <dgm:pt modelId="{CE6B387F-8031-4077-9A73-D3B5098338F7}" type="parTrans" cxnId="{53336B83-BD65-4831-AC5A-E109EB790490}">
      <dgm:prSet/>
      <dgm:spPr/>
      <dgm:t>
        <a:bodyPr/>
        <a:lstStyle/>
        <a:p>
          <a:endParaRPr lang="hr-HR"/>
        </a:p>
      </dgm:t>
    </dgm:pt>
    <dgm:pt modelId="{67A70F8C-7E82-4A20-82A2-9B8C760EFE14}" type="sibTrans" cxnId="{53336B83-BD65-4831-AC5A-E109EB790490}">
      <dgm:prSet/>
      <dgm:spPr/>
      <dgm:t>
        <a:bodyPr/>
        <a:lstStyle/>
        <a:p>
          <a:endParaRPr lang="hr-HR"/>
        </a:p>
      </dgm:t>
    </dgm:pt>
    <dgm:pt modelId="{4AFBC8E4-432C-4E6A-B5C5-176F2550E918}" type="pres">
      <dgm:prSet presAssocID="{3D0BC278-2315-4D41-800D-DCDA7E29D7E6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B4715DB9-E4EF-4AB0-9A8A-EE4D66C76AC3}" type="pres">
      <dgm:prSet presAssocID="{0FE65B42-EFD8-478F-88A6-0E665BFFB1F8}" presName="parentLin" presStyleCnt="0"/>
      <dgm:spPr/>
    </dgm:pt>
    <dgm:pt modelId="{9634DCA0-57C2-46D9-A005-73ACBCEC0110}" type="pres">
      <dgm:prSet presAssocID="{0FE65B42-EFD8-478F-88A6-0E665BFFB1F8}" presName="parentLeftMargin" presStyleLbl="node1" presStyleIdx="0" presStyleCnt="3"/>
      <dgm:spPr/>
      <dgm:t>
        <a:bodyPr/>
        <a:lstStyle/>
        <a:p>
          <a:endParaRPr lang="hr-HR"/>
        </a:p>
      </dgm:t>
    </dgm:pt>
    <dgm:pt modelId="{387B87CF-1064-41FB-AEA0-4A33852C7830}" type="pres">
      <dgm:prSet presAssocID="{0FE65B42-EFD8-478F-88A6-0E665BFFB1F8}" presName="parentText" presStyleLbl="node1" presStyleIdx="0" presStyleCnt="3" custScaleY="122327" custLinFactX="202" custLinFactNeighborX="100000" custLinFactNeighborY="-242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CB6D3869-B2CF-4306-9C5B-F68A18F49C97}" type="pres">
      <dgm:prSet presAssocID="{0FE65B42-EFD8-478F-88A6-0E665BFFB1F8}" presName="negativeSpace" presStyleCnt="0"/>
      <dgm:spPr/>
    </dgm:pt>
    <dgm:pt modelId="{1DE2E31F-C842-4187-A3BD-32C0A2D3B804}" type="pres">
      <dgm:prSet presAssocID="{0FE65B42-EFD8-478F-88A6-0E665BFFB1F8}" presName="childText" presStyleLbl="conFgAcc1" presStyleIdx="0" presStyleCnt="3">
        <dgm:presLayoutVars>
          <dgm:bulletEnabled val="1"/>
        </dgm:presLayoutVars>
      </dgm:prSet>
      <dgm:spPr/>
    </dgm:pt>
    <dgm:pt modelId="{8FA2F3E2-7A98-4672-B98C-B99B151A8F18}" type="pres">
      <dgm:prSet presAssocID="{A1B9391E-559A-4091-800E-AE5DF7284503}" presName="spaceBetweenRectangles" presStyleCnt="0"/>
      <dgm:spPr/>
    </dgm:pt>
    <dgm:pt modelId="{F36BE30A-A95D-4C00-8C59-17FDD2745752}" type="pres">
      <dgm:prSet presAssocID="{407EFC3E-0F49-4B0B-8A3B-30E3CFD4094D}" presName="parentLin" presStyleCnt="0"/>
      <dgm:spPr/>
    </dgm:pt>
    <dgm:pt modelId="{87BEE896-922F-4493-8EFA-A60736D4FE5E}" type="pres">
      <dgm:prSet presAssocID="{407EFC3E-0F49-4B0B-8A3B-30E3CFD4094D}" presName="parentLeftMargin" presStyleLbl="node1" presStyleIdx="0" presStyleCnt="3"/>
      <dgm:spPr/>
      <dgm:t>
        <a:bodyPr/>
        <a:lstStyle/>
        <a:p>
          <a:endParaRPr lang="hr-HR"/>
        </a:p>
      </dgm:t>
    </dgm:pt>
    <dgm:pt modelId="{DE9D22BE-D8A1-4F26-823F-FCE5506C1F5A}" type="pres">
      <dgm:prSet presAssocID="{407EFC3E-0F49-4B0B-8A3B-30E3CFD4094D}" presName="parentText" presStyleLbl="node1" presStyleIdx="1" presStyleCnt="3" custScaleY="140492" custLinFactX="28571" custLinFactNeighborX="100000" custLinFactNeighborY="8312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D98C3183-FBBE-4FE1-9EE8-353A5548463D}" type="pres">
      <dgm:prSet presAssocID="{407EFC3E-0F49-4B0B-8A3B-30E3CFD4094D}" presName="negativeSpace" presStyleCnt="0"/>
      <dgm:spPr/>
    </dgm:pt>
    <dgm:pt modelId="{05DD2649-C614-4FA8-946D-719FD8C6BC3B}" type="pres">
      <dgm:prSet presAssocID="{407EFC3E-0F49-4B0B-8A3B-30E3CFD4094D}" presName="childText" presStyleLbl="conFgAcc1" presStyleIdx="1" presStyleCnt="3">
        <dgm:presLayoutVars>
          <dgm:bulletEnabled val="1"/>
        </dgm:presLayoutVars>
      </dgm:prSet>
      <dgm:spPr/>
    </dgm:pt>
    <dgm:pt modelId="{8FBAFE16-BA62-4CE3-B7DC-C1342B6C5A0F}" type="pres">
      <dgm:prSet presAssocID="{4011BF94-36FC-4C4E-80B5-57F7519AFF80}" presName="spaceBetweenRectangles" presStyleCnt="0"/>
      <dgm:spPr/>
    </dgm:pt>
    <dgm:pt modelId="{A8D9FA6C-F283-427D-9D5F-90C09A94BE42}" type="pres">
      <dgm:prSet presAssocID="{39259689-0531-463E-8B8F-461A2AC2B028}" presName="parentLin" presStyleCnt="0"/>
      <dgm:spPr/>
    </dgm:pt>
    <dgm:pt modelId="{835A3E12-EEB4-4333-9778-DAD14459137F}" type="pres">
      <dgm:prSet presAssocID="{39259689-0531-463E-8B8F-461A2AC2B028}" presName="parentLeftMargin" presStyleLbl="node1" presStyleIdx="1" presStyleCnt="3"/>
      <dgm:spPr/>
      <dgm:t>
        <a:bodyPr/>
        <a:lstStyle/>
        <a:p>
          <a:endParaRPr lang="hr-HR"/>
        </a:p>
      </dgm:t>
    </dgm:pt>
    <dgm:pt modelId="{43A9FBA0-8C91-446D-8B1C-67E8CB1E244A}" type="pres">
      <dgm:prSet presAssocID="{39259689-0531-463E-8B8F-461A2AC2B028}" presName="parentText" presStyleLbl="node1" presStyleIdx="2" presStyleCnt="3" custScaleY="125058" custLinFactNeighborX="88481" custLinFactNeighborY="5435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1AAF675F-1CE1-4787-8DAE-57BE28D5EC00}" type="pres">
      <dgm:prSet presAssocID="{39259689-0531-463E-8B8F-461A2AC2B028}" presName="negativeSpace" presStyleCnt="0"/>
      <dgm:spPr/>
    </dgm:pt>
    <dgm:pt modelId="{89E23B33-A0F9-43CB-B0E6-321CBDE1F435}" type="pres">
      <dgm:prSet presAssocID="{39259689-0531-463E-8B8F-461A2AC2B028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6ACAC54E-989F-48AE-B81A-EA4D6FED30D5}" type="presOf" srcId="{0FE65B42-EFD8-478F-88A6-0E665BFFB1F8}" destId="{387B87CF-1064-41FB-AEA0-4A33852C7830}" srcOrd="1" destOrd="0" presId="urn:microsoft.com/office/officeart/2005/8/layout/list1"/>
    <dgm:cxn modelId="{597D29DF-1131-4ED6-B462-A5F8EF2776D8}" type="presOf" srcId="{407EFC3E-0F49-4B0B-8A3B-30E3CFD4094D}" destId="{DE9D22BE-D8A1-4F26-823F-FCE5506C1F5A}" srcOrd="1" destOrd="0" presId="urn:microsoft.com/office/officeart/2005/8/layout/list1"/>
    <dgm:cxn modelId="{53336B83-BD65-4831-AC5A-E109EB790490}" srcId="{3D0BC278-2315-4D41-800D-DCDA7E29D7E6}" destId="{39259689-0531-463E-8B8F-461A2AC2B028}" srcOrd="2" destOrd="0" parTransId="{CE6B387F-8031-4077-9A73-D3B5098338F7}" sibTransId="{67A70F8C-7E82-4A20-82A2-9B8C760EFE14}"/>
    <dgm:cxn modelId="{2E746BFD-40BB-4A9B-A8E7-16C5E6D68B87}" srcId="{3D0BC278-2315-4D41-800D-DCDA7E29D7E6}" destId="{407EFC3E-0F49-4B0B-8A3B-30E3CFD4094D}" srcOrd="1" destOrd="0" parTransId="{D14094C9-9B31-4AEF-9F13-297146236972}" sibTransId="{4011BF94-36FC-4C4E-80B5-57F7519AFF80}"/>
    <dgm:cxn modelId="{81717172-28D5-4FA6-BF61-3F6FE242A99D}" type="presOf" srcId="{3D0BC278-2315-4D41-800D-DCDA7E29D7E6}" destId="{4AFBC8E4-432C-4E6A-B5C5-176F2550E918}" srcOrd="0" destOrd="0" presId="urn:microsoft.com/office/officeart/2005/8/layout/list1"/>
    <dgm:cxn modelId="{732D59D3-A43C-4DDA-8D79-ADF7EBA0D683}" srcId="{3D0BC278-2315-4D41-800D-DCDA7E29D7E6}" destId="{0FE65B42-EFD8-478F-88A6-0E665BFFB1F8}" srcOrd="0" destOrd="0" parTransId="{38758CFF-B3EA-4C51-8E8B-2771689AB744}" sibTransId="{A1B9391E-559A-4091-800E-AE5DF7284503}"/>
    <dgm:cxn modelId="{C84C10B9-97BF-45B1-80C3-9C55A39B20A2}" type="presOf" srcId="{407EFC3E-0F49-4B0B-8A3B-30E3CFD4094D}" destId="{87BEE896-922F-4493-8EFA-A60736D4FE5E}" srcOrd="0" destOrd="0" presId="urn:microsoft.com/office/officeart/2005/8/layout/list1"/>
    <dgm:cxn modelId="{74D7999E-C0BF-450A-94E6-87F7E9A4EBFE}" type="presOf" srcId="{0FE65B42-EFD8-478F-88A6-0E665BFFB1F8}" destId="{9634DCA0-57C2-46D9-A005-73ACBCEC0110}" srcOrd="0" destOrd="0" presId="urn:microsoft.com/office/officeart/2005/8/layout/list1"/>
    <dgm:cxn modelId="{5942649D-AC50-4C9E-89D2-1A2B8D3FA29F}" type="presOf" srcId="{39259689-0531-463E-8B8F-461A2AC2B028}" destId="{835A3E12-EEB4-4333-9778-DAD14459137F}" srcOrd="0" destOrd="0" presId="urn:microsoft.com/office/officeart/2005/8/layout/list1"/>
    <dgm:cxn modelId="{2929C0FB-0A82-4A46-B01F-79F60BFC9DF2}" type="presOf" srcId="{39259689-0531-463E-8B8F-461A2AC2B028}" destId="{43A9FBA0-8C91-446D-8B1C-67E8CB1E244A}" srcOrd="1" destOrd="0" presId="urn:microsoft.com/office/officeart/2005/8/layout/list1"/>
    <dgm:cxn modelId="{A38D67E6-2498-4E97-8596-18543652DAF8}" type="presParOf" srcId="{4AFBC8E4-432C-4E6A-B5C5-176F2550E918}" destId="{B4715DB9-E4EF-4AB0-9A8A-EE4D66C76AC3}" srcOrd="0" destOrd="0" presId="urn:microsoft.com/office/officeart/2005/8/layout/list1"/>
    <dgm:cxn modelId="{737A1AA4-8E8A-4E97-9B43-6EBDE614E868}" type="presParOf" srcId="{B4715DB9-E4EF-4AB0-9A8A-EE4D66C76AC3}" destId="{9634DCA0-57C2-46D9-A005-73ACBCEC0110}" srcOrd="0" destOrd="0" presId="urn:microsoft.com/office/officeart/2005/8/layout/list1"/>
    <dgm:cxn modelId="{31B7D1CD-4FD2-4C0C-BE91-B62A7EF67552}" type="presParOf" srcId="{B4715DB9-E4EF-4AB0-9A8A-EE4D66C76AC3}" destId="{387B87CF-1064-41FB-AEA0-4A33852C7830}" srcOrd="1" destOrd="0" presId="urn:microsoft.com/office/officeart/2005/8/layout/list1"/>
    <dgm:cxn modelId="{907034BD-9305-43EF-813A-324ACC6D3524}" type="presParOf" srcId="{4AFBC8E4-432C-4E6A-B5C5-176F2550E918}" destId="{CB6D3869-B2CF-4306-9C5B-F68A18F49C97}" srcOrd="1" destOrd="0" presId="urn:microsoft.com/office/officeart/2005/8/layout/list1"/>
    <dgm:cxn modelId="{304D819D-9810-4FCF-96F8-958B836156FD}" type="presParOf" srcId="{4AFBC8E4-432C-4E6A-B5C5-176F2550E918}" destId="{1DE2E31F-C842-4187-A3BD-32C0A2D3B804}" srcOrd="2" destOrd="0" presId="urn:microsoft.com/office/officeart/2005/8/layout/list1"/>
    <dgm:cxn modelId="{4D970693-BC16-453B-8026-F8C40E4761B6}" type="presParOf" srcId="{4AFBC8E4-432C-4E6A-B5C5-176F2550E918}" destId="{8FA2F3E2-7A98-4672-B98C-B99B151A8F18}" srcOrd="3" destOrd="0" presId="urn:microsoft.com/office/officeart/2005/8/layout/list1"/>
    <dgm:cxn modelId="{EED9AEAA-6C6A-4615-86CC-3FC1892C6107}" type="presParOf" srcId="{4AFBC8E4-432C-4E6A-B5C5-176F2550E918}" destId="{F36BE30A-A95D-4C00-8C59-17FDD2745752}" srcOrd="4" destOrd="0" presId="urn:microsoft.com/office/officeart/2005/8/layout/list1"/>
    <dgm:cxn modelId="{3DA8F36A-DAB5-4D04-BF01-3EA69FBC66D1}" type="presParOf" srcId="{F36BE30A-A95D-4C00-8C59-17FDD2745752}" destId="{87BEE896-922F-4493-8EFA-A60736D4FE5E}" srcOrd="0" destOrd="0" presId="urn:microsoft.com/office/officeart/2005/8/layout/list1"/>
    <dgm:cxn modelId="{FF5AEEEC-1F76-4986-8531-CFE0ACC84DAF}" type="presParOf" srcId="{F36BE30A-A95D-4C00-8C59-17FDD2745752}" destId="{DE9D22BE-D8A1-4F26-823F-FCE5506C1F5A}" srcOrd="1" destOrd="0" presId="urn:microsoft.com/office/officeart/2005/8/layout/list1"/>
    <dgm:cxn modelId="{5E3AE471-BB0E-4AD7-8B56-8CFC0855F458}" type="presParOf" srcId="{4AFBC8E4-432C-4E6A-B5C5-176F2550E918}" destId="{D98C3183-FBBE-4FE1-9EE8-353A5548463D}" srcOrd="5" destOrd="0" presId="urn:microsoft.com/office/officeart/2005/8/layout/list1"/>
    <dgm:cxn modelId="{3B9A5617-4477-4797-B0EC-8CC610D07C37}" type="presParOf" srcId="{4AFBC8E4-432C-4E6A-B5C5-176F2550E918}" destId="{05DD2649-C614-4FA8-946D-719FD8C6BC3B}" srcOrd="6" destOrd="0" presId="urn:microsoft.com/office/officeart/2005/8/layout/list1"/>
    <dgm:cxn modelId="{AF0DAD6A-A482-44DD-B5B3-38879FC30B9B}" type="presParOf" srcId="{4AFBC8E4-432C-4E6A-B5C5-176F2550E918}" destId="{8FBAFE16-BA62-4CE3-B7DC-C1342B6C5A0F}" srcOrd="7" destOrd="0" presId="urn:microsoft.com/office/officeart/2005/8/layout/list1"/>
    <dgm:cxn modelId="{DCA94765-B1D6-4CE7-ABC6-D17D58AA2726}" type="presParOf" srcId="{4AFBC8E4-432C-4E6A-B5C5-176F2550E918}" destId="{A8D9FA6C-F283-427D-9D5F-90C09A94BE42}" srcOrd="8" destOrd="0" presId="urn:microsoft.com/office/officeart/2005/8/layout/list1"/>
    <dgm:cxn modelId="{19902C7F-D66D-41C1-952C-C3253796F785}" type="presParOf" srcId="{A8D9FA6C-F283-427D-9D5F-90C09A94BE42}" destId="{835A3E12-EEB4-4333-9778-DAD14459137F}" srcOrd="0" destOrd="0" presId="urn:microsoft.com/office/officeart/2005/8/layout/list1"/>
    <dgm:cxn modelId="{9BCC4C12-B2AD-429C-9B02-F35512CC0623}" type="presParOf" srcId="{A8D9FA6C-F283-427D-9D5F-90C09A94BE42}" destId="{43A9FBA0-8C91-446D-8B1C-67E8CB1E244A}" srcOrd="1" destOrd="0" presId="urn:microsoft.com/office/officeart/2005/8/layout/list1"/>
    <dgm:cxn modelId="{1E6F321A-B487-4B8F-B270-21756D3CC53C}" type="presParOf" srcId="{4AFBC8E4-432C-4E6A-B5C5-176F2550E918}" destId="{1AAF675F-1CE1-4787-8DAE-57BE28D5EC00}" srcOrd="9" destOrd="0" presId="urn:microsoft.com/office/officeart/2005/8/layout/list1"/>
    <dgm:cxn modelId="{614CD98C-DEA2-4410-AC68-FBFAB83C836E}" type="presParOf" srcId="{4AFBC8E4-432C-4E6A-B5C5-176F2550E918}" destId="{89E23B33-A0F9-43CB-B0E6-321CBDE1F435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D0BC278-2315-4D41-800D-DCDA7E29D7E6}" type="doc">
      <dgm:prSet loTypeId="urn:microsoft.com/office/officeart/2005/8/layout/list1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hr-HR"/>
        </a:p>
      </dgm:t>
    </dgm:pt>
    <dgm:pt modelId="{0FE65B42-EFD8-478F-88A6-0E665BFFB1F8}">
      <dgm:prSet phldrT="[Tekst]" custT="1"/>
      <dgm:spPr/>
      <dgm:t>
        <a:bodyPr/>
        <a:lstStyle/>
        <a:p>
          <a:r>
            <a:rPr lang="hr-HR" sz="2400" b="1" dirty="0">
              <a:solidFill>
                <a:schemeClr val="tx1"/>
              </a:solidFill>
            </a:rPr>
            <a:t>2011. – 2015. – Zoran Milanović – </a:t>
          </a:r>
          <a:r>
            <a:rPr lang="hr-HR" sz="2400" dirty="0">
              <a:solidFill>
                <a:schemeClr val="tx1"/>
              </a:solidFill>
            </a:rPr>
            <a:t>ulazak RH u EU, novi porezi, smanjivanje plaća</a:t>
          </a:r>
          <a:endParaRPr lang="hr-HR" sz="2400" b="1" dirty="0">
            <a:solidFill>
              <a:schemeClr val="tx1"/>
            </a:solidFill>
          </a:endParaRPr>
        </a:p>
      </dgm:t>
    </dgm:pt>
    <dgm:pt modelId="{38758CFF-B3EA-4C51-8E8B-2771689AB744}" type="parTrans" cxnId="{732D59D3-A43C-4DDA-8D79-ADF7EBA0D683}">
      <dgm:prSet/>
      <dgm:spPr/>
      <dgm:t>
        <a:bodyPr/>
        <a:lstStyle/>
        <a:p>
          <a:endParaRPr lang="hr-HR"/>
        </a:p>
      </dgm:t>
    </dgm:pt>
    <dgm:pt modelId="{A1B9391E-559A-4091-800E-AE5DF7284503}" type="sibTrans" cxnId="{732D59D3-A43C-4DDA-8D79-ADF7EBA0D683}">
      <dgm:prSet/>
      <dgm:spPr/>
      <dgm:t>
        <a:bodyPr/>
        <a:lstStyle/>
        <a:p>
          <a:endParaRPr lang="hr-HR"/>
        </a:p>
      </dgm:t>
    </dgm:pt>
    <dgm:pt modelId="{407EFC3E-0F49-4B0B-8A3B-30E3CFD4094D}">
      <dgm:prSet phldrT="[Tekst]" custT="1"/>
      <dgm:spPr/>
      <dgm:t>
        <a:bodyPr/>
        <a:lstStyle/>
        <a:p>
          <a:pPr>
            <a:buFont typeface="Calibri Light" panose="020F0302020204030204" pitchFamily="34" charset="0"/>
            <a:buNone/>
          </a:pPr>
          <a:r>
            <a:rPr lang="hr-HR" sz="2400" b="1" dirty="0">
              <a:solidFill>
                <a:schemeClr val="tx1"/>
              </a:solidFill>
            </a:rPr>
            <a:t>2016. – Andrej Plenković </a:t>
          </a:r>
          <a:r>
            <a:rPr lang="hr-HR" sz="2400" dirty="0">
              <a:solidFill>
                <a:schemeClr val="tx1"/>
              </a:solidFill>
            </a:rPr>
            <a:t>– stabilizacija gospodarstva, iseljavanje</a:t>
          </a:r>
          <a:endParaRPr lang="hr-HR" sz="2400" b="0" dirty="0">
            <a:solidFill>
              <a:schemeClr val="tx1"/>
            </a:solidFill>
            <a:latin typeface="+mn-lt"/>
          </a:endParaRPr>
        </a:p>
      </dgm:t>
    </dgm:pt>
    <dgm:pt modelId="{D14094C9-9B31-4AEF-9F13-297146236972}" type="parTrans" cxnId="{2E746BFD-40BB-4A9B-A8E7-16C5E6D68B87}">
      <dgm:prSet/>
      <dgm:spPr/>
      <dgm:t>
        <a:bodyPr/>
        <a:lstStyle/>
        <a:p>
          <a:endParaRPr lang="hr-HR"/>
        </a:p>
      </dgm:t>
    </dgm:pt>
    <dgm:pt modelId="{4011BF94-36FC-4C4E-80B5-57F7519AFF80}" type="sibTrans" cxnId="{2E746BFD-40BB-4A9B-A8E7-16C5E6D68B87}">
      <dgm:prSet/>
      <dgm:spPr/>
      <dgm:t>
        <a:bodyPr/>
        <a:lstStyle/>
        <a:p>
          <a:endParaRPr lang="hr-HR"/>
        </a:p>
      </dgm:t>
    </dgm:pt>
    <dgm:pt modelId="{4AFBC8E4-432C-4E6A-B5C5-176F2550E918}" type="pres">
      <dgm:prSet presAssocID="{3D0BC278-2315-4D41-800D-DCDA7E29D7E6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B4715DB9-E4EF-4AB0-9A8A-EE4D66C76AC3}" type="pres">
      <dgm:prSet presAssocID="{0FE65B42-EFD8-478F-88A6-0E665BFFB1F8}" presName="parentLin" presStyleCnt="0"/>
      <dgm:spPr/>
    </dgm:pt>
    <dgm:pt modelId="{9634DCA0-57C2-46D9-A005-73ACBCEC0110}" type="pres">
      <dgm:prSet presAssocID="{0FE65B42-EFD8-478F-88A6-0E665BFFB1F8}" presName="parentLeftMargin" presStyleLbl="node1" presStyleIdx="0" presStyleCnt="2"/>
      <dgm:spPr/>
      <dgm:t>
        <a:bodyPr/>
        <a:lstStyle/>
        <a:p>
          <a:endParaRPr lang="hr-HR"/>
        </a:p>
      </dgm:t>
    </dgm:pt>
    <dgm:pt modelId="{387B87CF-1064-41FB-AEA0-4A33852C7830}" type="pres">
      <dgm:prSet presAssocID="{0FE65B42-EFD8-478F-88A6-0E665BFFB1F8}" presName="parentText" presStyleLbl="node1" presStyleIdx="0" presStyleCnt="2" custScaleY="122327" custLinFactNeighborX="57832" custLinFactNeighborY="-3306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CB6D3869-B2CF-4306-9C5B-F68A18F49C97}" type="pres">
      <dgm:prSet presAssocID="{0FE65B42-EFD8-478F-88A6-0E665BFFB1F8}" presName="negativeSpace" presStyleCnt="0"/>
      <dgm:spPr/>
    </dgm:pt>
    <dgm:pt modelId="{1DE2E31F-C842-4187-A3BD-32C0A2D3B804}" type="pres">
      <dgm:prSet presAssocID="{0FE65B42-EFD8-478F-88A6-0E665BFFB1F8}" presName="childText" presStyleLbl="conFgAcc1" presStyleIdx="0" presStyleCnt="2">
        <dgm:presLayoutVars>
          <dgm:bulletEnabled val="1"/>
        </dgm:presLayoutVars>
      </dgm:prSet>
      <dgm:spPr/>
    </dgm:pt>
    <dgm:pt modelId="{8FA2F3E2-7A98-4672-B98C-B99B151A8F18}" type="pres">
      <dgm:prSet presAssocID="{A1B9391E-559A-4091-800E-AE5DF7284503}" presName="spaceBetweenRectangles" presStyleCnt="0"/>
      <dgm:spPr/>
    </dgm:pt>
    <dgm:pt modelId="{F36BE30A-A95D-4C00-8C59-17FDD2745752}" type="pres">
      <dgm:prSet presAssocID="{407EFC3E-0F49-4B0B-8A3B-30E3CFD4094D}" presName="parentLin" presStyleCnt="0"/>
      <dgm:spPr/>
    </dgm:pt>
    <dgm:pt modelId="{87BEE896-922F-4493-8EFA-A60736D4FE5E}" type="pres">
      <dgm:prSet presAssocID="{407EFC3E-0F49-4B0B-8A3B-30E3CFD4094D}" presName="parentLeftMargin" presStyleLbl="node1" presStyleIdx="0" presStyleCnt="2"/>
      <dgm:spPr/>
      <dgm:t>
        <a:bodyPr/>
        <a:lstStyle/>
        <a:p>
          <a:endParaRPr lang="hr-HR"/>
        </a:p>
      </dgm:t>
    </dgm:pt>
    <dgm:pt modelId="{DE9D22BE-D8A1-4F26-823F-FCE5506C1F5A}" type="pres">
      <dgm:prSet presAssocID="{407EFC3E-0F49-4B0B-8A3B-30E3CFD4094D}" presName="parentText" presStyleLbl="node1" presStyleIdx="1" presStyleCnt="2" custScaleY="140492" custLinFactX="15931" custLinFactNeighborX="100000" custLinFactNeighborY="7514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D98C3183-FBBE-4FE1-9EE8-353A5548463D}" type="pres">
      <dgm:prSet presAssocID="{407EFC3E-0F49-4B0B-8A3B-30E3CFD4094D}" presName="negativeSpace" presStyleCnt="0"/>
      <dgm:spPr/>
    </dgm:pt>
    <dgm:pt modelId="{05DD2649-C614-4FA8-946D-719FD8C6BC3B}" type="pres">
      <dgm:prSet presAssocID="{407EFC3E-0F49-4B0B-8A3B-30E3CFD4094D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74D7999E-C0BF-450A-94E6-87F7E9A4EBFE}" type="presOf" srcId="{0FE65B42-EFD8-478F-88A6-0E665BFFB1F8}" destId="{9634DCA0-57C2-46D9-A005-73ACBCEC0110}" srcOrd="0" destOrd="0" presId="urn:microsoft.com/office/officeart/2005/8/layout/list1"/>
    <dgm:cxn modelId="{2E746BFD-40BB-4A9B-A8E7-16C5E6D68B87}" srcId="{3D0BC278-2315-4D41-800D-DCDA7E29D7E6}" destId="{407EFC3E-0F49-4B0B-8A3B-30E3CFD4094D}" srcOrd="1" destOrd="0" parTransId="{D14094C9-9B31-4AEF-9F13-297146236972}" sibTransId="{4011BF94-36FC-4C4E-80B5-57F7519AFF80}"/>
    <dgm:cxn modelId="{81717172-28D5-4FA6-BF61-3F6FE242A99D}" type="presOf" srcId="{3D0BC278-2315-4D41-800D-DCDA7E29D7E6}" destId="{4AFBC8E4-432C-4E6A-B5C5-176F2550E918}" srcOrd="0" destOrd="0" presId="urn:microsoft.com/office/officeart/2005/8/layout/list1"/>
    <dgm:cxn modelId="{732D59D3-A43C-4DDA-8D79-ADF7EBA0D683}" srcId="{3D0BC278-2315-4D41-800D-DCDA7E29D7E6}" destId="{0FE65B42-EFD8-478F-88A6-0E665BFFB1F8}" srcOrd="0" destOrd="0" parTransId="{38758CFF-B3EA-4C51-8E8B-2771689AB744}" sibTransId="{A1B9391E-559A-4091-800E-AE5DF7284503}"/>
    <dgm:cxn modelId="{597D29DF-1131-4ED6-B462-A5F8EF2776D8}" type="presOf" srcId="{407EFC3E-0F49-4B0B-8A3B-30E3CFD4094D}" destId="{DE9D22BE-D8A1-4F26-823F-FCE5506C1F5A}" srcOrd="1" destOrd="0" presId="urn:microsoft.com/office/officeart/2005/8/layout/list1"/>
    <dgm:cxn modelId="{6ACAC54E-989F-48AE-B81A-EA4D6FED30D5}" type="presOf" srcId="{0FE65B42-EFD8-478F-88A6-0E665BFFB1F8}" destId="{387B87CF-1064-41FB-AEA0-4A33852C7830}" srcOrd="1" destOrd="0" presId="urn:microsoft.com/office/officeart/2005/8/layout/list1"/>
    <dgm:cxn modelId="{C84C10B9-97BF-45B1-80C3-9C55A39B20A2}" type="presOf" srcId="{407EFC3E-0F49-4B0B-8A3B-30E3CFD4094D}" destId="{87BEE896-922F-4493-8EFA-A60736D4FE5E}" srcOrd="0" destOrd="0" presId="urn:microsoft.com/office/officeart/2005/8/layout/list1"/>
    <dgm:cxn modelId="{A38D67E6-2498-4E97-8596-18543652DAF8}" type="presParOf" srcId="{4AFBC8E4-432C-4E6A-B5C5-176F2550E918}" destId="{B4715DB9-E4EF-4AB0-9A8A-EE4D66C76AC3}" srcOrd="0" destOrd="0" presId="urn:microsoft.com/office/officeart/2005/8/layout/list1"/>
    <dgm:cxn modelId="{737A1AA4-8E8A-4E97-9B43-6EBDE614E868}" type="presParOf" srcId="{B4715DB9-E4EF-4AB0-9A8A-EE4D66C76AC3}" destId="{9634DCA0-57C2-46D9-A005-73ACBCEC0110}" srcOrd="0" destOrd="0" presId="urn:microsoft.com/office/officeart/2005/8/layout/list1"/>
    <dgm:cxn modelId="{31B7D1CD-4FD2-4C0C-BE91-B62A7EF67552}" type="presParOf" srcId="{B4715DB9-E4EF-4AB0-9A8A-EE4D66C76AC3}" destId="{387B87CF-1064-41FB-AEA0-4A33852C7830}" srcOrd="1" destOrd="0" presId="urn:microsoft.com/office/officeart/2005/8/layout/list1"/>
    <dgm:cxn modelId="{907034BD-9305-43EF-813A-324ACC6D3524}" type="presParOf" srcId="{4AFBC8E4-432C-4E6A-B5C5-176F2550E918}" destId="{CB6D3869-B2CF-4306-9C5B-F68A18F49C97}" srcOrd="1" destOrd="0" presId="urn:microsoft.com/office/officeart/2005/8/layout/list1"/>
    <dgm:cxn modelId="{304D819D-9810-4FCF-96F8-958B836156FD}" type="presParOf" srcId="{4AFBC8E4-432C-4E6A-B5C5-176F2550E918}" destId="{1DE2E31F-C842-4187-A3BD-32C0A2D3B804}" srcOrd="2" destOrd="0" presId="urn:microsoft.com/office/officeart/2005/8/layout/list1"/>
    <dgm:cxn modelId="{4D970693-BC16-453B-8026-F8C40E4761B6}" type="presParOf" srcId="{4AFBC8E4-432C-4E6A-B5C5-176F2550E918}" destId="{8FA2F3E2-7A98-4672-B98C-B99B151A8F18}" srcOrd="3" destOrd="0" presId="urn:microsoft.com/office/officeart/2005/8/layout/list1"/>
    <dgm:cxn modelId="{EED9AEAA-6C6A-4615-86CC-3FC1892C6107}" type="presParOf" srcId="{4AFBC8E4-432C-4E6A-B5C5-176F2550E918}" destId="{F36BE30A-A95D-4C00-8C59-17FDD2745752}" srcOrd="4" destOrd="0" presId="urn:microsoft.com/office/officeart/2005/8/layout/list1"/>
    <dgm:cxn modelId="{3DA8F36A-DAB5-4D04-BF01-3EA69FBC66D1}" type="presParOf" srcId="{F36BE30A-A95D-4C00-8C59-17FDD2745752}" destId="{87BEE896-922F-4493-8EFA-A60736D4FE5E}" srcOrd="0" destOrd="0" presId="urn:microsoft.com/office/officeart/2005/8/layout/list1"/>
    <dgm:cxn modelId="{FF5AEEEC-1F76-4986-8531-CFE0ACC84DAF}" type="presParOf" srcId="{F36BE30A-A95D-4C00-8C59-17FDD2745752}" destId="{DE9D22BE-D8A1-4F26-823F-FCE5506C1F5A}" srcOrd="1" destOrd="0" presId="urn:microsoft.com/office/officeart/2005/8/layout/list1"/>
    <dgm:cxn modelId="{5E3AE471-BB0E-4AD7-8B56-8CFC0855F458}" type="presParOf" srcId="{4AFBC8E4-432C-4E6A-B5C5-176F2550E918}" destId="{D98C3183-FBBE-4FE1-9EE8-353A5548463D}" srcOrd="5" destOrd="0" presId="urn:microsoft.com/office/officeart/2005/8/layout/list1"/>
    <dgm:cxn modelId="{3B9A5617-4477-4797-B0EC-8CC610D07C37}" type="presParOf" srcId="{4AFBC8E4-432C-4E6A-B5C5-176F2550E918}" destId="{05DD2649-C614-4FA8-946D-719FD8C6BC3B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6016AB9-CFB1-4739-B1D9-D62E4B6DC579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5393674-2EE8-466B-B265-0B06E44EC8E0}">
      <dgm:prSet custT="1"/>
      <dgm:spPr/>
      <dgm:t>
        <a:bodyPr/>
        <a:lstStyle/>
        <a:p>
          <a:pPr algn="just"/>
          <a:r>
            <a:rPr lang="hr-HR" sz="4400" dirty="0"/>
            <a:t>Nakon raspada SSSR-a i hladnog rata </a:t>
          </a:r>
          <a:r>
            <a:rPr lang="hr-HR" sz="4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SAD je ostao jedina svjetska velesila</a:t>
          </a:r>
          <a:endParaRPr lang="en-US" sz="44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2300DD6-A32B-49DB-BE90-A394DFAF52F5}" type="parTrans" cxnId="{2D0F1B0D-5A60-422B-B38E-4F68583BF457}">
      <dgm:prSet/>
      <dgm:spPr/>
      <dgm:t>
        <a:bodyPr/>
        <a:lstStyle/>
        <a:p>
          <a:endParaRPr lang="en-US"/>
        </a:p>
      </dgm:t>
    </dgm:pt>
    <dgm:pt modelId="{46AA258B-3F85-4A2D-B3D9-862B3C35E301}" type="sibTrans" cxnId="{2D0F1B0D-5A60-422B-B38E-4F68583BF457}">
      <dgm:prSet/>
      <dgm:spPr/>
      <dgm:t>
        <a:bodyPr/>
        <a:lstStyle/>
        <a:p>
          <a:endParaRPr lang="en-US"/>
        </a:p>
      </dgm:t>
    </dgm:pt>
    <dgm:pt modelId="{6DAAA2E9-D117-4112-9961-700BF3BE7524}">
      <dgm:prSet custT="1"/>
      <dgm:spPr/>
      <dgm:t>
        <a:bodyPr/>
        <a:lstStyle/>
        <a:p>
          <a:pPr algn="just"/>
          <a:r>
            <a:rPr lang="hr-HR" sz="4400" b="0" i="0" dirty="0"/>
            <a:t>Uz potporu ostalih članica </a:t>
          </a:r>
          <a:r>
            <a:rPr lang="hr-HR" sz="44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NATO-a</a:t>
          </a:r>
          <a:r>
            <a:rPr lang="hr-HR" sz="4400" b="0" i="0" dirty="0"/>
            <a:t>, nekoliko je puta vojno intervenirao u drugim državama</a:t>
          </a:r>
          <a:endParaRPr lang="en-US" sz="44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97E7F68-18D3-442F-85EB-63F0B2069CDC}" type="parTrans" cxnId="{902FAE24-A7C9-4793-8277-85F642F5D72C}">
      <dgm:prSet/>
      <dgm:spPr/>
      <dgm:t>
        <a:bodyPr/>
        <a:lstStyle/>
        <a:p>
          <a:endParaRPr lang="hr-HR"/>
        </a:p>
      </dgm:t>
    </dgm:pt>
    <dgm:pt modelId="{7B8DCE21-F4FE-45F9-8E8A-3233C3B27900}" type="sibTrans" cxnId="{902FAE24-A7C9-4793-8277-85F642F5D72C}">
      <dgm:prSet/>
      <dgm:spPr/>
      <dgm:t>
        <a:bodyPr/>
        <a:lstStyle/>
        <a:p>
          <a:endParaRPr lang="hr-HR"/>
        </a:p>
      </dgm:t>
    </dgm:pt>
    <dgm:pt modelId="{AD454359-546C-4651-9E47-CC31C4E8CAEA}" type="pres">
      <dgm:prSet presAssocID="{D6016AB9-CFB1-4739-B1D9-D62E4B6DC579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hr-HR"/>
        </a:p>
      </dgm:t>
    </dgm:pt>
    <dgm:pt modelId="{A1D25C9F-6F23-4097-9E17-B825B73D8A7A}" type="pres">
      <dgm:prSet presAssocID="{B5393674-2EE8-466B-B265-0B06E44EC8E0}" presName="thickLine" presStyleLbl="alignNode1" presStyleIdx="0" presStyleCnt="2"/>
      <dgm:spPr/>
    </dgm:pt>
    <dgm:pt modelId="{935AD586-36F1-40A9-8D16-491CD95873E0}" type="pres">
      <dgm:prSet presAssocID="{B5393674-2EE8-466B-B265-0B06E44EC8E0}" presName="horz1" presStyleCnt="0"/>
      <dgm:spPr/>
    </dgm:pt>
    <dgm:pt modelId="{DE89E488-5F2A-4168-9062-D9101A2C0E29}" type="pres">
      <dgm:prSet presAssocID="{B5393674-2EE8-466B-B265-0B06E44EC8E0}" presName="tx1" presStyleLbl="revTx" presStyleIdx="0" presStyleCnt="2"/>
      <dgm:spPr/>
      <dgm:t>
        <a:bodyPr/>
        <a:lstStyle/>
        <a:p>
          <a:endParaRPr lang="hr-HR"/>
        </a:p>
      </dgm:t>
    </dgm:pt>
    <dgm:pt modelId="{7B6DFAC5-E084-47E4-B71E-D1CC59E7D61A}" type="pres">
      <dgm:prSet presAssocID="{B5393674-2EE8-466B-B265-0B06E44EC8E0}" presName="vert1" presStyleCnt="0"/>
      <dgm:spPr/>
    </dgm:pt>
    <dgm:pt modelId="{0AAADBDD-7C54-45AA-8983-F834FCD117FA}" type="pres">
      <dgm:prSet presAssocID="{6DAAA2E9-D117-4112-9961-700BF3BE7524}" presName="thickLine" presStyleLbl="alignNode1" presStyleIdx="1" presStyleCnt="2"/>
      <dgm:spPr/>
    </dgm:pt>
    <dgm:pt modelId="{F0FD878F-4A72-4C00-9F9C-8A83DDE874F6}" type="pres">
      <dgm:prSet presAssocID="{6DAAA2E9-D117-4112-9961-700BF3BE7524}" presName="horz1" presStyleCnt="0"/>
      <dgm:spPr/>
    </dgm:pt>
    <dgm:pt modelId="{FA6401F1-10BC-44D1-9850-D3E9552AE22A}" type="pres">
      <dgm:prSet presAssocID="{6DAAA2E9-D117-4112-9961-700BF3BE7524}" presName="tx1" presStyleLbl="revTx" presStyleIdx="1" presStyleCnt="2"/>
      <dgm:spPr/>
      <dgm:t>
        <a:bodyPr/>
        <a:lstStyle/>
        <a:p>
          <a:endParaRPr lang="hr-HR"/>
        </a:p>
      </dgm:t>
    </dgm:pt>
    <dgm:pt modelId="{1053CADD-6F71-4193-8647-C76F139971A8}" type="pres">
      <dgm:prSet presAssocID="{6DAAA2E9-D117-4112-9961-700BF3BE7524}" presName="vert1" presStyleCnt="0"/>
      <dgm:spPr/>
    </dgm:pt>
  </dgm:ptLst>
  <dgm:cxnLst>
    <dgm:cxn modelId="{1C8DF9E3-FE7F-475A-961B-4AA7D872CC0C}" type="presOf" srcId="{D6016AB9-CFB1-4739-B1D9-D62E4B6DC579}" destId="{AD454359-546C-4651-9E47-CC31C4E8CAEA}" srcOrd="0" destOrd="0" presId="urn:microsoft.com/office/officeart/2008/layout/LinedList"/>
    <dgm:cxn modelId="{01F83F5E-3839-4AF6-AFEC-9CA6113EA3A7}" type="presOf" srcId="{6DAAA2E9-D117-4112-9961-700BF3BE7524}" destId="{FA6401F1-10BC-44D1-9850-D3E9552AE22A}" srcOrd="0" destOrd="0" presId="urn:microsoft.com/office/officeart/2008/layout/LinedList"/>
    <dgm:cxn modelId="{902FAE24-A7C9-4793-8277-85F642F5D72C}" srcId="{D6016AB9-CFB1-4739-B1D9-D62E4B6DC579}" destId="{6DAAA2E9-D117-4112-9961-700BF3BE7524}" srcOrd="1" destOrd="0" parTransId="{797E7F68-18D3-442F-85EB-63F0B2069CDC}" sibTransId="{7B8DCE21-F4FE-45F9-8E8A-3233C3B27900}"/>
    <dgm:cxn modelId="{2D0F1B0D-5A60-422B-B38E-4F68583BF457}" srcId="{D6016AB9-CFB1-4739-B1D9-D62E4B6DC579}" destId="{B5393674-2EE8-466B-B265-0B06E44EC8E0}" srcOrd="0" destOrd="0" parTransId="{72300DD6-A32B-49DB-BE90-A394DFAF52F5}" sibTransId="{46AA258B-3F85-4A2D-B3D9-862B3C35E301}"/>
    <dgm:cxn modelId="{C826D073-6CD2-44D6-8E42-2510E0219517}" type="presOf" srcId="{B5393674-2EE8-466B-B265-0B06E44EC8E0}" destId="{DE89E488-5F2A-4168-9062-D9101A2C0E29}" srcOrd="0" destOrd="0" presId="urn:microsoft.com/office/officeart/2008/layout/LinedList"/>
    <dgm:cxn modelId="{A34D0DFF-EACF-4B77-B556-9A368461DCDE}" type="presParOf" srcId="{AD454359-546C-4651-9E47-CC31C4E8CAEA}" destId="{A1D25C9F-6F23-4097-9E17-B825B73D8A7A}" srcOrd="0" destOrd="0" presId="urn:microsoft.com/office/officeart/2008/layout/LinedList"/>
    <dgm:cxn modelId="{BDFDE422-51CA-4AC2-8C53-7CAD9A63EA97}" type="presParOf" srcId="{AD454359-546C-4651-9E47-CC31C4E8CAEA}" destId="{935AD586-36F1-40A9-8D16-491CD95873E0}" srcOrd="1" destOrd="0" presId="urn:microsoft.com/office/officeart/2008/layout/LinedList"/>
    <dgm:cxn modelId="{6B364EE5-B219-431F-9B08-C630445ABFE3}" type="presParOf" srcId="{935AD586-36F1-40A9-8D16-491CD95873E0}" destId="{DE89E488-5F2A-4168-9062-D9101A2C0E29}" srcOrd="0" destOrd="0" presId="urn:microsoft.com/office/officeart/2008/layout/LinedList"/>
    <dgm:cxn modelId="{00AAA110-28CB-49CF-8827-DFBFF82A7E44}" type="presParOf" srcId="{935AD586-36F1-40A9-8D16-491CD95873E0}" destId="{7B6DFAC5-E084-47E4-B71E-D1CC59E7D61A}" srcOrd="1" destOrd="0" presId="urn:microsoft.com/office/officeart/2008/layout/LinedList"/>
    <dgm:cxn modelId="{BCD62502-8143-4ED8-9C8C-C3760ED4593C}" type="presParOf" srcId="{AD454359-546C-4651-9E47-CC31C4E8CAEA}" destId="{0AAADBDD-7C54-45AA-8983-F834FCD117FA}" srcOrd="2" destOrd="0" presId="urn:microsoft.com/office/officeart/2008/layout/LinedList"/>
    <dgm:cxn modelId="{E24FC4A9-7503-4B8B-BD13-65AC21555592}" type="presParOf" srcId="{AD454359-546C-4651-9E47-CC31C4E8CAEA}" destId="{F0FD878F-4A72-4C00-9F9C-8A83DDE874F6}" srcOrd="3" destOrd="0" presId="urn:microsoft.com/office/officeart/2008/layout/LinedList"/>
    <dgm:cxn modelId="{0B31F138-7B25-40DB-B14A-6D5E576DD6BA}" type="presParOf" srcId="{F0FD878F-4A72-4C00-9F9C-8A83DDE874F6}" destId="{FA6401F1-10BC-44D1-9850-D3E9552AE22A}" srcOrd="0" destOrd="0" presId="urn:microsoft.com/office/officeart/2008/layout/LinedList"/>
    <dgm:cxn modelId="{941904ED-42D9-47C3-AB73-EB36D5A9E690}" type="presParOf" srcId="{F0FD878F-4A72-4C00-9F9C-8A83DDE874F6}" destId="{1053CADD-6F71-4193-8647-C76F139971A8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D6016AB9-CFB1-4739-B1D9-D62E4B6DC579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5393674-2EE8-466B-B265-0B06E44EC8E0}">
      <dgm:prSet custT="1"/>
      <dgm:spPr/>
      <dgm:t>
        <a:bodyPr/>
        <a:lstStyle/>
        <a:p>
          <a:r>
            <a:rPr lang="hr-HR" sz="4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11. rujna 2001. godine </a:t>
          </a:r>
          <a:r>
            <a:rPr lang="hr-HR" sz="4400" dirty="0"/>
            <a:t>– teroristička skupina </a:t>
          </a:r>
          <a:r>
            <a:rPr lang="hr-HR" sz="4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Al </a:t>
          </a:r>
          <a:r>
            <a:rPr lang="hr-HR" sz="4400" b="1" dirty="0" err="1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Qaida</a:t>
          </a:r>
          <a:r>
            <a:rPr lang="hr-HR" sz="4400" dirty="0"/>
            <a:t> izvela je </a:t>
          </a:r>
          <a:r>
            <a:rPr lang="hr-HR" sz="4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teroristički napad </a:t>
          </a:r>
          <a:r>
            <a:rPr lang="hr-HR" sz="4400" dirty="0"/>
            <a:t>na SAD</a:t>
          </a:r>
          <a:endParaRPr lang="en-US" sz="44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2300DD6-A32B-49DB-BE90-A394DFAF52F5}" type="parTrans" cxnId="{2D0F1B0D-5A60-422B-B38E-4F68583BF457}">
      <dgm:prSet/>
      <dgm:spPr/>
      <dgm:t>
        <a:bodyPr/>
        <a:lstStyle/>
        <a:p>
          <a:endParaRPr lang="en-US"/>
        </a:p>
      </dgm:t>
    </dgm:pt>
    <dgm:pt modelId="{46AA258B-3F85-4A2D-B3D9-862B3C35E301}" type="sibTrans" cxnId="{2D0F1B0D-5A60-422B-B38E-4F68583BF457}">
      <dgm:prSet/>
      <dgm:spPr/>
      <dgm:t>
        <a:bodyPr/>
        <a:lstStyle/>
        <a:p>
          <a:endParaRPr lang="en-US"/>
        </a:p>
      </dgm:t>
    </dgm:pt>
    <dgm:pt modelId="{AD454359-546C-4651-9E47-CC31C4E8CAEA}" type="pres">
      <dgm:prSet presAssocID="{D6016AB9-CFB1-4739-B1D9-D62E4B6DC579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hr-HR"/>
        </a:p>
      </dgm:t>
    </dgm:pt>
    <dgm:pt modelId="{A1D25C9F-6F23-4097-9E17-B825B73D8A7A}" type="pres">
      <dgm:prSet presAssocID="{B5393674-2EE8-466B-B265-0B06E44EC8E0}" presName="thickLine" presStyleLbl="alignNode1" presStyleIdx="0" presStyleCnt="1"/>
      <dgm:spPr/>
    </dgm:pt>
    <dgm:pt modelId="{935AD586-36F1-40A9-8D16-491CD95873E0}" type="pres">
      <dgm:prSet presAssocID="{B5393674-2EE8-466B-B265-0B06E44EC8E0}" presName="horz1" presStyleCnt="0"/>
      <dgm:spPr/>
    </dgm:pt>
    <dgm:pt modelId="{DE89E488-5F2A-4168-9062-D9101A2C0E29}" type="pres">
      <dgm:prSet presAssocID="{B5393674-2EE8-466B-B265-0B06E44EC8E0}" presName="tx1" presStyleLbl="revTx" presStyleIdx="0" presStyleCnt="1"/>
      <dgm:spPr/>
      <dgm:t>
        <a:bodyPr/>
        <a:lstStyle/>
        <a:p>
          <a:endParaRPr lang="hr-HR"/>
        </a:p>
      </dgm:t>
    </dgm:pt>
    <dgm:pt modelId="{7B6DFAC5-E084-47E4-B71E-D1CC59E7D61A}" type="pres">
      <dgm:prSet presAssocID="{B5393674-2EE8-466B-B265-0B06E44EC8E0}" presName="vert1" presStyleCnt="0"/>
      <dgm:spPr/>
    </dgm:pt>
  </dgm:ptLst>
  <dgm:cxnLst>
    <dgm:cxn modelId="{2D0F1B0D-5A60-422B-B38E-4F68583BF457}" srcId="{D6016AB9-CFB1-4739-B1D9-D62E4B6DC579}" destId="{B5393674-2EE8-466B-B265-0B06E44EC8E0}" srcOrd="0" destOrd="0" parTransId="{72300DD6-A32B-49DB-BE90-A394DFAF52F5}" sibTransId="{46AA258B-3F85-4A2D-B3D9-862B3C35E301}"/>
    <dgm:cxn modelId="{1C8DF9E3-FE7F-475A-961B-4AA7D872CC0C}" type="presOf" srcId="{D6016AB9-CFB1-4739-B1D9-D62E4B6DC579}" destId="{AD454359-546C-4651-9E47-CC31C4E8CAEA}" srcOrd="0" destOrd="0" presId="urn:microsoft.com/office/officeart/2008/layout/LinedList"/>
    <dgm:cxn modelId="{C826D073-6CD2-44D6-8E42-2510E0219517}" type="presOf" srcId="{B5393674-2EE8-466B-B265-0B06E44EC8E0}" destId="{DE89E488-5F2A-4168-9062-D9101A2C0E29}" srcOrd="0" destOrd="0" presId="urn:microsoft.com/office/officeart/2008/layout/LinedList"/>
    <dgm:cxn modelId="{A34D0DFF-EACF-4B77-B556-9A368461DCDE}" type="presParOf" srcId="{AD454359-546C-4651-9E47-CC31C4E8CAEA}" destId="{A1D25C9F-6F23-4097-9E17-B825B73D8A7A}" srcOrd="0" destOrd="0" presId="urn:microsoft.com/office/officeart/2008/layout/LinedList"/>
    <dgm:cxn modelId="{BDFDE422-51CA-4AC2-8C53-7CAD9A63EA97}" type="presParOf" srcId="{AD454359-546C-4651-9E47-CC31C4E8CAEA}" destId="{935AD586-36F1-40A9-8D16-491CD95873E0}" srcOrd="1" destOrd="0" presId="urn:microsoft.com/office/officeart/2008/layout/LinedList"/>
    <dgm:cxn modelId="{6B364EE5-B219-431F-9B08-C630445ABFE3}" type="presParOf" srcId="{935AD586-36F1-40A9-8D16-491CD95873E0}" destId="{DE89E488-5F2A-4168-9062-D9101A2C0E29}" srcOrd="0" destOrd="0" presId="urn:microsoft.com/office/officeart/2008/layout/LinedList"/>
    <dgm:cxn modelId="{00AAA110-28CB-49CF-8827-DFBFF82A7E44}" type="presParOf" srcId="{935AD586-36F1-40A9-8D16-491CD95873E0}" destId="{7B6DFAC5-E084-47E4-B71E-D1CC59E7D61A}" srcOrd="1" destOrd="0" presId="urn:microsoft.com/office/officeart/2008/layout/LinedList"/>
  </dgm:cxnLst>
  <dgm:bg>
    <a:noFill/>
  </dgm:bg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A85E266B-97E0-4FBB-A7F6-294928481F22}" type="doc">
      <dgm:prSet loTypeId="urn:microsoft.com/office/officeart/2005/8/layout/radial3" loCatId="cycle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hr-HR"/>
        </a:p>
      </dgm:t>
    </dgm:pt>
    <dgm:pt modelId="{91795357-838C-4AA5-B178-814DCBDD6528}">
      <dgm:prSet phldrT="[Tekst]" custT="1"/>
      <dgm:spPr/>
      <dgm:t>
        <a:bodyPr/>
        <a:lstStyle/>
        <a:p>
          <a:r>
            <a:rPr lang="hr-HR" sz="4400" dirty="0"/>
            <a:t>Svijet </a:t>
          </a:r>
        </a:p>
      </dgm:t>
    </dgm:pt>
    <dgm:pt modelId="{23FFA2F1-180A-4875-B371-1013D0817507}" type="parTrans" cxnId="{EABEE649-65C1-439B-83D5-D6BFAB364C45}">
      <dgm:prSet/>
      <dgm:spPr/>
      <dgm:t>
        <a:bodyPr/>
        <a:lstStyle/>
        <a:p>
          <a:endParaRPr lang="hr-HR"/>
        </a:p>
      </dgm:t>
    </dgm:pt>
    <dgm:pt modelId="{110D4056-1EDC-47CC-A649-641CA569E7F2}" type="sibTrans" cxnId="{EABEE649-65C1-439B-83D5-D6BFAB364C45}">
      <dgm:prSet/>
      <dgm:spPr/>
      <dgm:t>
        <a:bodyPr/>
        <a:lstStyle/>
        <a:p>
          <a:endParaRPr lang="hr-HR"/>
        </a:p>
      </dgm:t>
    </dgm:pt>
    <dgm:pt modelId="{FFD93D1E-341A-4690-9E44-F01B5E4669A0}">
      <dgm:prSet phldrT="[Tekst]" custT="1"/>
      <dgm:spPr/>
      <dgm:t>
        <a:bodyPr/>
        <a:lstStyle/>
        <a:p>
          <a:r>
            <a:rPr lang="hr-HR" sz="3600" dirty="0"/>
            <a:t>Rusija </a:t>
          </a:r>
        </a:p>
      </dgm:t>
    </dgm:pt>
    <dgm:pt modelId="{9864AF42-0BE1-4070-B259-DDC694DC4E24}" type="parTrans" cxnId="{B039E173-F018-4D7D-9FBB-7A8336588F14}">
      <dgm:prSet/>
      <dgm:spPr/>
      <dgm:t>
        <a:bodyPr/>
        <a:lstStyle/>
        <a:p>
          <a:endParaRPr lang="hr-HR"/>
        </a:p>
      </dgm:t>
    </dgm:pt>
    <dgm:pt modelId="{6FA019F6-5048-4D7B-9491-8038A81CA480}" type="sibTrans" cxnId="{B039E173-F018-4D7D-9FBB-7A8336588F14}">
      <dgm:prSet/>
      <dgm:spPr/>
      <dgm:t>
        <a:bodyPr/>
        <a:lstStyle/>
        <a:p>
          <a:endParaRPr lang="hr-HR"/>
        </a:p>
      </dgm:t>
    </dgm:pt>
    <dgm:pt modelId="{B1746985-179D-4BB2-A8DF-E2956277A2EF}">
      <dgm:prSet phldrT="[Tekst]"/>
      <dgm:spPr/>
      <dgm:t>
        <a:bodyPr/>
        <a:lstStyle/>
        <a:p>
          <a:r>
            <a:rPr lang="hr-HR" dirty="0"/>
            <a:t>Kina</a:t>
          </a:r>
        </a:p>
      </dgm:t>
    </dgm:pt>
    <dgm:pt modelId="{1108F2C7-2CA2-49F7-982F-0A7D1EBA544B}" type="parTrans" cxnId="{CBEA8493-0FF6-45C0-A917-06C4189ACBA7}">
      <dgm:prSet/>
      <dgm:spPr/>
      <dgm:t>
        <a:bodyPr/>
        <a:lstStyle/>
        <a:p>
          <a:endParaRPr lang="hr-HR"/>
        </a:p>
      </dgm:t>
    </dgm:pt>
    <dgm:pt modelId="{E20C4FC9-49C1-4456-9A98-D5B0EE6F30DD}" type="sibTrans" cxnId="{CBEA8493-0FF6-45C0-A917-06C4189ACBA7}">
      <dgm:prSet/>
      <dgm:spPr/>
      <dgm:t>
        <a:bodyPr/>
        <a:lstStyle/>
        <a:p>
          <a:endParaRPr lang="hr-HR"/>
        </a:p>
      </dgm:t>
    </dgm:pt>
    <dgm:pt modelId="{BDFC580B-9707-4767-9C4C-7EF52ECF8CB9}">
      <dgm:prSet phldrT="[Tekst]"/>
      <dgm:spPr/>
      <dgm:t>
        <a:bodyPr/>
        <a:lstStyle/>
        <a:p>
          <a:r>
            <a:rPr lang="hr-HR" dirty="0"/>
            <a:t>EU</a:t>
          </a:r>
        </a:p>
      </dgm:t>
    </dgm:pt>
    <dgm:pt modelId="{39EB82D1-208C-4C6E-81CE-9427506A01A1}" type="parTrans" cxnId="{8787ADD5-E23B-4ABA-AEC6-956AA81A3694}">
      <dgm:prSet/>
      <dgm:spPr/>
      <dgm:t>
        <a:bodyPr/>
        <a:lstStyle/>
        <a:p>
          <a:endParaRPr lang="hr-HR"/>
        </a:p>
      </dgm:t>
    </dgm:pt>
    <dgm:pt modelId="{F4B6AFD7-69FB-4EC8-A082-82C9DFE78903}" type="sibTrans" cxnId="{8787ADD5-E23B-4ABA-AEC6-956AA81A3694}">
      <dgm:prSet/>
      <dgm:spPr/>
      <dgm:t>
        <a:bodyPr/>
        <a:lstStyle/>
        <a:p>
          <a:endParaRPr lang="hr-HR"/>
        </a:p>
      </dgm:t>
    </dgm:pt>
    <dgm:pt modelId="{B2A449F2-36C1-4881-B5C8-5329FB46D482}">
      <dgm:prSet phldrT="[Tekst]"/>
      <dgm:spPr/>
      <dgm:t>
        <a:bodyPr/>
        <a:lstStyle/>
        <a:p>
          <a:r>
            <a:rPr lang="hr-HR" dirty="0"/>
            <a:t>SAD</a:t>
          </a:r>
        </a:p>
      </dgm:t>
    </dgm:pt>
    <dgm:pt modelId="{C9EC0C98-664A-493D-800E-745C5F45C9F2}" type="parTrans" cxnId="{33AFFCAF-A31A-4328-8878-17A0E1146D62}">
      <dgm:prSet/>
      <dgm:spPr/>
      <dgm:t>
        <a:bodyPr/>
        <a:lstStyle/>
        <a:p>
          <a:endParaRPr lang="hr-HR"/>
        </a:p>
      </dgm:t>
    </dgm:pt>
    <dgm:pt modelId="{D40F5595-3689-4AFD-9D4D-FAFFB9C9D4DD}" type="sibTrans" cxnId="{33AFFCAF-A31A-4328-8878-17A0E1146D62}">
      <dgm:prSet/>
      <dgm:spPr/>
      <dgm:t>
        <a:bodyPr/>
        <a:lstStyle/>
        <a:p>
          <a:endParaRPr lang="hr-HR"/>
        </a:p>
      </dgm:t>
    </dgm:pt>
    <dgm:pt modelId="{1AA822DD-F362-4962-8EF7-099348DDCDC4}" type="pres">
      <dgm:prSet presAssocID="{A85E266B-97E0-4FBB-A7F6-294928481F22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E68AEC66-A9C5-41D6-9747-A379AE08611C}" type="pres">
      <dgm:prSet presAssocID="{A85E266B-97E0-4FBB-A7F6-294928481F22}" presName="radial" presStyleCnt="0">
        <dgm:presLayoutVars>
          <dgm:animLvl val="ctr"/>
        </dgm:presLayoutVars>
      </dgm:prSet>
      <dgm:spPr/>
    </dgm:pt>
    <dgm:pt modelId="{83A1185A-40CD-4F5F-ACBF-D5917FF4DCB6}" type="pres">
      <dgm:prSet presAssocID="{91795357-838C-4AA5-B178-814DCBDD6528}" presName="centerShape" presStyleLbl="vennNode1" presStyleIdx="0" presStyleCnt="5"/>
      <dgm:spPr/>
      <dgm:t>
        <a:bodyPr/>
        <a:lstStyle/>
        <a:p>
          <a:endParaRPr lang="hr-HR"/>
        </a:p>
      </dgm:t>
    </dgm:pt>
    <dgm:pt modelId="{52A0F22D-D320-4581-BD14-EDF59D757583}" type="pres">
      <dgm:prSet presAssocID="{FFD93D1E-341A-4690-9E44-F01B5E4669A0}" presName="node" presStyleLbl="vennNode1" presStyleIdx="1" presStyleCnt="5" custScaleX="139704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601C4BF5-87C5-4A5B-BA50-9A367AC6F22C}" type="pres">
      <dgm:prSet presAssocID="{B1746985-179D-4BB2-A8DF-E2956277A2EF}" presName="node" presStyleLbl="vennNode1" presStyleIdx="2" presStyleCnt="5" custScaleX="140970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C43C8F9E-588F-4D81-BD80-6B6D11988455}" type="pres">
      <dgm:prSet presAssocID="{BDFC580B-9707-4767-9C4C-7EF52ECF8CB9}" presName="node" presStyleLbl="vennNode1" presStyleIdx="3" presStyleCnt="5" custScaleX="149857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A497842E-FE71-4266-A712-7761343D9D5C}" type="pres">
      <dgm:prSet presAssocID="{B2A449F2-36C1-4881-B5C8-5329FB46D482}" presName="node" presStyleLbl="vennNode1" presStyleIdx="4" presStyleCnt="5" custScaleX="135480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8787ADD5-E23B-4ABA-AEC6-956AA81A3694}" srcId="{91795357-838C-4AA5-B178-814DCBDD6528}" destId="{BDFC580B-9707-4767-9C4C-7EF52ECF8CB9}" srcOrd="2" destOrd="0" parTransId="{39EB82D1-208C-4C6E-81CE-9427506A01A1}" sibTransId="{F4B6AFD7-69FB-4EC8-A082-82C9DFE78903}"/>
    <dgm:cxn modelId="{EABEE649-65C1-439B-83D5-D6BFAB364C45}" srcId="{A85E266B-97E0-4FBB-A7F6-294928481F22}" destId="{91795357-838C-4AA5-B178-814DCBDD6528}" srcOrd="0" destOrd="0" parTransId="{23FFA2F1-180A-4875-B371-1013D0817507}" sibTransId="{110D4056-1EDC-47CC-A649-641CA569E7F2}"/>
    <dgm:cxn modelId="{B039E173-F018-4D7D-9FBB-7A8336588F14}" srcId="{91795357-838C-4AA5-B178-814DCBDD6528}" destId="{FFD93D1E-341A-4690-9E44-F01B5E4669A0}" srcOrd="0" destOrd="0" parTransId="{9864AF42-0BE1-4070-B259-DDC694DC4E24}" sibTransId="{6FA019F6-5048-4D7B-9491-8038A81CA480}"/>
    <dgm:cxn modelId="{7C4C0A57-81DB-425F-B85E-C4083D518069}" type="presOf" srcId="{FFD93D1E-341A-4690-9E44-F01B5E4669A0}" destId="{52A0F22D-D320-4581-BD14-EDF59D757583}" srcOrd="0" destOrd="0" presId="urn:microsoft.com/office/officeart/2005/8/layout/radial3"/>
    <dgm:cxn modelId="{CBEA8493-0FF6-45C0-A917-06C4189ACBA7}" srcId="{91795357-838C-4AA5-B178-814DCBDD6528}" destId="{B1746985-179D-4BB2-A8DF-E2956277A2EF}" srcOrd="1" destOrd="0" parTransId="{1108F2C7-2CA2-49F7-982F-0A7D1EBA544B}" sibTransId="{E20C4FC9-49C1-4456-9A98-D5B0EE6F30DD}"/>
    <dgm:cxn modelId="{A10D5422-FD25-4B3B-8930-DDD7B79885E8}" type="presOf" srcId="{BDFC580B-9707-4767-9C4C-7EF52ECF8CB9}" destId="{C43C8F9E-588F-4D81-BD80-6B6D11988455}" srcOrd="0" destOrd="0" presId="urn:microsoft.com/office/officeart/2005/8/layout/radial3"/>
    <dgm:cxn modelId="{A0845F5A-CC02-40D2-9513-67CC14ABB857}" type="presOf" srcId="{B1746985-179D-4BB2-A8DF-E2956277A2EF}" destId="{601C4BF5-87C5-4A5B-BA50-9A367AC6F22C}" srcOrd="0" destOrd="0" presId="urn:microsoft.com/office/officeart/2005/8/layout/radial3"/>
    <dgm:cxn modelId="{4F3F5747-F652-4516-9FC7-F2E18624C809}" type="presOf" srcId="{91795357-838C-4AA5-B178-814DCBDD6528}" destId="{83A1185A-40CD-4F5F-ACBF-D5917FF4DCB6}" srcOrd="0" destOrd="0" presId="urn:microsoft.com/office/officeart/2005/8/layout/radial3"/>
    <dgm:cxn modelId="{33AFFCAF-A31A-4328-8878-17A0E1146D62}" srcId="{91795357-838C-4AA5-B178-814DCBDD6528}" destId="{B2A449F2-36C1-4881-B5C8-5329FB46D482}" srcOrd="3" destOrd="0" parTransId="{C9EC0C98-664A-493D-800E-745C5F45C9F2}" sibTransId="{D40F5595-3689-4AFD-9D4D-FAFFB9C9D4DD}"/>
    <dgm:cxn modelId="{A14A871E-6E4B-46BB-B9C0-65EE056ACB05}" type="presOf" srcId="{A85E266B-97E0-4FBB-A7F6-294928481F22}" destId="{1AA822DD-F362-4962-8EF7-099348DDCDC4}" srcOrd="0" destOrd="0" presId="urn:microsoft.com/office/officeart/2005/8/layout/radial3"/>
    <dgm:cxn modelId="{71029E2B-50F3-4F30-9499-1BD4916596B3}" type="presOf" srcId="{B2A449F2-36C1-4881-B5C8-5329FB46D482}" destId="{A497842E-FE71-4266-A712-7761343D9D5C}" srcOrd="0" destOrd="0" presId="urn:microsoft.com/office/officeart/2005/8/layout/radial3"/>
    <dgm:cxn modelId="{CF1B27DA-24D7-49B5-8CDB-E2299627AC0F}" type="presParOf" srcId="{1AA822DD-F362-4962-8EF7-099348DDCDC4}" destId="{E68AEC66-A9C5-41D6-9747-A379AE08611C}" srcOrd="0" destOrd="0" presId="urn:microsoft.com/office/officeart/2005/8/layout/radial3"/>
    <dgm:cxn modelId="{92CAA1F6-F3CD-450F-A09F-51D461CCC938}" type="presParOf" srcId="{E68AEC66-A9C5-41D6-9747-A379AE08611C}" destId="{83A1185A-40CD-4F5F-ACBF-D5917FF4DCB6}" srcOrd="0" destOrd="0" presId="urn:microsoft.com/office/officeart/2005/8/layout/radial3"/>
    <dgm:cxn modelId="{E0A2EDD7-FDB7-405B-AE39-8524FB34EC19}" type="presParOf" srcId="{E68AEC66-A9C5-41D6-9747-A379AE08611C}" destId="{52A0F22D-D320-4581-BD14-EDF59D757583}" srcOrd="1" destOrd="0" presId="urn:microsoft.com/office/officeart/2005/8/layout/radial3"/>
    <dgm:cxn modelId="{E910E79C-6F94-4009-9A16-B1C3EB699E2B}" type="presParOf" srcId="{E68AEC66-A9C5-41D6-9747-A379AE08611C}" destId="{601C4BF5-87C5-4A5B-BA50-9A367AC6F22C}" srcOrd="2" destOrd="0" presId="urn:microsoft.com/office/officeart/2005/8/layout/radial3"/>
    <dgm:cxn modelId="{C1D247BD-472E-47AD-B277-657E1DA028DB}" type="presParOf" srcId="{E68AEC66-A9C5-41D6-9747-A379AE08611C}" destId="{C43C8F9E-588F-4D81-BD80-6B6D11988455}" srcOrd="3" destOrd="0" presId="urn:microsoft.com/office/officeart/2005/8/layout/radial3"/>
    <dgm:cxn modelId="{12CFB450-624D-4220-8FFC-1553124E78D3}" type="presParOf" srcId="{E68AEC66-A9C5-41D6-9747-A379AE08611C}" destId="{A497842E-FE71-4266-A712-7761343D9D5C}" srcOrd="4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1D25C9F-6F23-4097-9E17-B825B73D8A7A}">
      <dsp:nvSpPr>
        <dsp:cNvPr id="0" name=""/>
        <dsp:cNvSpPr/>
      </dsp:nvSpPr>
      <dsp:spPr>
        <a:xfrm>
          <a:off x="0" y="0"/>
          <a:ext cx="1076541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89E488-5F2A-4168-9062-D9101A2C0E29}">
      <dsp:nvSpPr>
        <dsp:cNvPr id="0" name=""/>
        <dsp:cNvSpPr/>
      </dsp:nvSpPr>
      <dsp:spPr>
        <a:xfrm>
          <a:off x="0" y="0"/>
          <a:ext cx="10765412" cy="21576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just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kern="1200" dirty="0"/>
            <a:t>Hrvatska je 1990-tih prolazila </a:t>
          </a:r>
          <a:r>
            <a:rPr lang="hr-HR" sz="4000" b="1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tranziciju</a:t>
          </a:r>
          <a:r>
            <a:rPr lang="hr-HR" sz="4000" kern="1200" dirty="0"/>
            <a:t> – preobrazba socijalističkog sustava u demokratski, kapitalistički</a:t>
          </a:r>
          <a:endParaRPr lang="en-US" sz="40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0"/>
        <a:ext cx="10765412" cy="2157663"/>
      </dsp:txXfrm>
    </dsp:sp>
    <dsp:sp modelId="{0AAADBDD-7C54-45AA-8983-F834FCD117FA}">
      <dsp:nvSpPr>
        <dsp:cNvPr id="0" name=""/>
        <dsp:cNvSpPr/>
      </dsp:nvSpPr>
      <dsp:spPr>
        <a:xfrm>
          <a:off x="0" y="2157663"/>
          <a:ext cx="10765412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6401F1-10BC-44D1-9850-D3E9552AE22A}">
      <dsp:nvSpPr>
        <dsp:cNvPr id="0" name=""/>
        <dsp:cNvSpPr/>
      </dsp:nvSpPr>
      <dsp:spPr>
        <a:xfrm>
          <a:off x="0" y="2157663"/>
          <a:ext cx="10765412" cy="21576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just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b="1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Pretvorba državnog vlasništva</a:t>
          </a:r>
          <a:r>
            <a:rPr lang="hr-HR" sz="400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hr-HR" sz="4000" kern="1200" dirty="0"/>
            <a:t>u privatno u Hrvatskoj provedena je loše – tvrtke su prodavane za male iznose, radnici dobivali otkaze, pad industrijske proizvodnje</a:t>
          </a:r>
          <a:endParaRPr lang="en-US" sz="40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2157663"/>
        <a:ext cx="10765412" cy="2157663"/>
      </dsp:txXfrm>
    </dsp:sp>
  </dsp:spTree>
</dsp:drawing>
</file>

<file path=ppt/diagrams/drawing1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3A1185A-40CD-4F5F-ACBF-D5917FF4DCB6}">
      <dsp:nvSpPr>
        <dsp:cNvPr id="0" name=""/>
        <dsp:cNvSpPr/>
      </dsp:nvSpPr>
      <dsp:spPr>
        <a:xfrm>
          <a:off x="2693965" y="1169188"/>
          <a:ext cx="2912716" cy="2912716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400" kern="1200" dirty="0"/>
            <a:t>Svijet </a:t>
          </a:r>
        </a:p>
      </dsp:txBody>
      <dsp:txXfrm>
        <a:off x="2693965" y="1169188"/>
        <a:ext cx="2912716" cy="2912716"/>
      </dsp:txXfrm>
    </dsp:sp>
    <dsp:sp modelId="{52A0F22D-D320-4581-BD14-EDF59D757583}">
      <dsp:nvSpPr>
        <dsp:cNvPr id="0" name=""/>
        <dsp:cNvSpPr/>
      </dsp:nvSpPr>
      <dsp:spPr>
        <a:xfrm>
          <a:off x="3133028" y="519"/>
          <a:ext cx="2034590" cy="1456358"/>
        </a:xfrm>
        <a:prstGeom prst="ellipse">
          <a:avLst/>
        </a:prstGeom>
        <a:solidFill>
          <a:schemeClr val="accent4">
            <a:alpha val="50000"/>
            <a:hueOff val="2450223"/>
            <a:satOff val="-10194"/>
            <a:lumOff val="24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600" kern="1200" dirty="0"/>
            <a:t>Rusija </a:t>
          </a:r>
        </a:p>
      </dsp:txBody>
      <dsp:txXfrm>
        <a:off x="3133028" y="519"/>
        <a:ext cx="2034590" cy="1456358"/>
      </dsp:txXfrm>
    </dsp:sp>
    <dsp:sp modelId="{601C4BF5-87C5-4A5B-BA50-9A367AC6F22C}">
      <dsp:nvSpPr>
        <dsp:cNvPr id="0" name=""/>
        <dsp:cNvSpPr/>
      </dsp:nvSpPr>
      <dsp:spPr>
        <a:xfrm>
          <a:off x="5020658" y="1897367"/>
          <a:ext cx="2053028" cy="1456358"/>
        </a:xfrm>
        <a:prstGeom prst="ellipse">
          <a:avLst/>
        </a:prstGeom>
        <a:solidFill>
          <a:schemeClr val="accent4">
            <a:alpha val="50000"/>
            <a:hueOff val="4900445"/>
            <a:satOff val="-20388"/>
            <a:lumOff val="4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3660" tIns="73660" rIns="73660" bIns="73660" numCol="1" spcCol="1270" anchor="ctr" anchorCtr="0">
          <a:noAutofit/>
        </a:bodyPr>
        <a:lstStyle/>
        <a:p>
          <a:pPr lvl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5800" kern="1200" dirty="0"/>
            <a:t>Kina</a:t>
          </a:r>
        </a:p>
      </dsp:txBody>
      <dsp:txXfrm>
        <a:off x="5020658" y="1897367"/>
        <a:ext cx="2053028" cy="1456358"/>
      </dsp:txXfrm>
    </dsp:sp>
    <dsp:sp modelId="{C43C8F9E-588F-4D81-BD80-6B6D11988455}">
      <dsp:nvSpPr>
        <dsp:cNvPr id="0" name=""/>
        <dsp:cNvSpPr/>
      </dsp:nvSpPr>
      <dsp:spPr>
        <a:xfrm>
          <a:off x="3059096" y="3794215"/>
          <a:ext cx="2182454" cy="1456358"/>
        </a:xfrm>
        <a:prstGeom prst="ellipse">
          <a:avLst/>
        </a:prstGeom>
        <a:solidFill>
          <a:schemeClr val="accent4">
            <a:alpha val="50000"/>
            <a:hueOff val="7350668"/>
            <a:satOff val="-30583"/>
            <a:lumOff val="72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3660" tIns="73660" rIns="73660" bIns="73660" numCol="1" spcCol="1270" anchor="ctr" anchorCtr="0">
          <a:noAutofit/>
        </a:bodyPr>
        <a:lstStyle/>
        <a:p>
          <a:pPr lvl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5800" kern="1200" dirty="0"/>
            <a:t>EU</a:t>
          </a:r>
        </a:p>
      </dsp:txBody>
      <dsp:txXfrm>
        <a:off x="3059096" y="3794215"/>
        <a:ext cx="2182454" cy="1456358"/>
      </dsp:txXfrm>
    </dsp:sp>
    <dsp:sp modelId="{A497842E-FE71-4266-A712-7761343D9D5C}">
      <dsp:nvSpPr>
        <dsp:cNvPr id="0" name=""/>
        <dsp:cNvSpPr/>
      </dsp:nvSpPr>
      <dsp:spPr>
        <a:xfrm>
          <a:off x="1266938" y="1897367"/>
          <a:ext cx="1973073" cy="1456358"/>
        </a:xfrm>
        <a:prstGeom prst="ellipse">
          <a:avLst/>
        </a:prstGeom>
        <a:solidFill>
          <a:schemeClr val="accent4">
            <a:alpha val="50000"/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3660" tIns="73660" rIns="73660" bIns="73660" numCol="1" spcCol="1270" anchor="ctr" anchorCtr="0">
          <a:noAutofit/>
        </a:bodyPr>
        <a:lstStyle/>
        <a:p>
          <a:pPr lvl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5800" kern="1200" dirty="0"/>
            <a:t>SAD</a:t>
          </a:r>
        </a:p>
      </dsp:txBody>
      <dsp:txXfrm>
        <a:off x="1266938" y="1897367"/>
        <a:ext cx="1973073" cy="1456358"/>
      </dsp:txXfrm>
    </dsp:sp>
  </dsp:spTree>
</dsp:drawing>
</file>

<file path=ppt/diagrams/drawing1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3A1185A-40CD-4F5F-ACBF-D5917FF4DCB6}">
      <dsp:nvSpPr>
        <dsp:cNvPr id="0" name=""/>
        <dsp:cNvSpPr/>
      </dsp:nvSpPr>
      <dsp:spPr>
        <a:xfrm>
          <a:off x="2829133" y="1062143"/>
          <a:ext cx="2646041" cy="2646041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400" kern="1200" dirty="0"/>
            <a:t>Svijet </a:t>
          </a:r>
        </a:p>
      </dsp:txBody>
      <dsp:txXfrm>
        <a:off x="2829133" y="1062143"/>
        <a:ext cx="2646041" cy="2646041"/>
      </dsp:txXfrm>
    </dsp:sp>
    <dsp:sp modelId="{52A0F22D-D320-4581-BD14-EDF59D757583}">
      <dsp:nvSpPr>
        <dsp:cNvPr id="0" name=""/>
        <dsp:cNvSpPr/>
      </dsp:nvSpPr>
      <dsp:spPr>
        <a:xfrm>
          <a:off x="2926838" y="472"/>
          <a:ext cx="2450631" cy="1323020"/>
        </a:xfrm>
        <a:prstGeom prst="ellipse">
          <a:avLst/>
        </a:prstGeom>
        <a:solidFill>
          <a:schemeClr val="accent4">
            <a:alpha val="50000"/>
            <a:hueOff val="2450223"/>
            <a:satOff val="-10194"/>
            <a:lumOff val="24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kern="1200" dirty="0"/>
            <a:t>Rusija </a:t>
          </a:r>
        </a:p>
      </dsp:txBody>
      <dsp:txXfrm>
        <a:off x="2926838" y="472"/>
        <a:ext cx="2450631" cy="1323020"/>
      </dsp:txXfrm>
    </dsp:sp>
    <dsp:sp modelId="{601C4BF5-87C5-4A5B-BA50-9A367AC6F22C}">
      <dsp:nvSpPr>
        <dsp:cNvPr id="0" name=""/>
        <dsp:cNvSpPr/>
      </dsp:nvSpPr>
      <dsp:spPr>
        <a:xfrm>
          <a:off x="4942804" y="1723653"/>
          <a:ext cx="1865062" cy="1323020"/>
        </a:xfrm>
        <a:prstGeom prst="ellipse">
          <a:avLst/>
        </a:prstGeom>
        <a:solidFill>
          <a:schemeClr val="accent4">
            <a:alpha val="50000"/>
            <a:hueOff val="4900445"/>
            <a:satOff val="-20388"/>
            <a:lumOff val="4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7310" tIns="67310" rIns="67310" bIns="67310" numCol="1" spcCol="1270" anchor="ctr" anchorCtr="0">
          <a:noAutofit/>
        </a:bodyPr>
        <a:lstStyle/>
        <a:p>
          <a:pPr lvl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5300" kern="1200" dirty="0"/>
            <a:t>Kina</a:t>
          </a:r>
        </a:p>
      </dsp:txBody>
      <dsp:txXfrm>
        <a:off x="4942804" y="1723653"/>
        <a:ext cx="1865062" cy="1323020"/>
      </dsp:txXfrm>
    </dsp:sp>
    <dsp:sp modelId="{C43C8F9E-588F-4D81-BD80-6B6D11988455}">
      <dsp:nvSpPr>
        <dsp:cNvPr id="0" name=""/>
        <dsp:cNvSpPr/>
      </dsp:nvSpPr>
      <dsp:spPr>
        <a:xfrm>
          <a:off x="3160834" y="3446835"/>
          <a:ext cx="1982639" cy="1323020"/>
        </a:xfrm>
        <a:prstGeom prst="ellipse">
          <a:avLst/>
        </a:prstGeom>
        <a:solidFill>
          <a:schemeClr val="accent4">
            <a:alpha val="50000"/>
            <a:hueOff val="7350668"/>
            <a:satOff val="-30583"/>
            <a:lumOff val="72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7310" tIns="67310" rIns="67310" bIns="67310" numCol="1" spcCol="1270" anchor="ctr" anchorCtr="0">
          <a:noAutofit/>
        </a:bodyPr>
        <a:lstStyle/>
        <a:p>
          <a:pPr lvl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5300" kern="1200" dirty="0"/>
            <a:t>EU</a:t>
          </a:r>
        </a:p>
      </dsp:txBody>
      <dsp:txXfrm>
        <a:off x="3160834" y="3446835"/>
        <a:ext cx="1982639" cy="1323020"/>
      </dsp:txXfrm>
    </dsp:sp>
    <dsp:sp modelId="{A497842E-FE71-4266-A712-7761343D9D5C}">
      <dsp:nvSpPr>
        <dsp:cNvPr id="0" name=""/>
        <dsp:cNvSpPr/>
      </dsp:nvSpPr>
      <dsp:spPr>
        <a:xfrm>
          <a:off x="1532758" y="1723653"/>
          <a:ext cx="1792428" cy="1323020"/>
        </a:xfrm>
        <a:prstGeom prst="ellipse">
          <a:avLst/>
        </a:prstGeom>
        <a:solidFill>
          <a:schemeClr val="accent4">
            <a:alpha val="50000"/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7310" tIns="67310" rIns="67310" bIns="67310" numCol="1" spcCol="1270" anchor="ctr" anchorCtr="0">
          <a:noAutofit/>
        </a:bodyPr>
        <a:lstStyle/>
        <a:p>
          <a:pPr lvl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5300" kern="1200" dirty="0"/>
            <a:t>SAD</a:t>
          </a:r>
        </a:p>
      </dsp:txBody>
      <dsp:txXfrm>
        <a:off x="1532758" y="1723653"/>
        <a:ext cx="1792428" cy="1323020"/>
      </dsp:txXfrm>
    </dsp:sp>
  </dsp:spTree>
</dsp:drawing>
</file>

<file path=ppt/diagrams/drawing1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3A1185A-40CD-4F5F-ACBF-D5917FF4DCB6}">
      <dsp:nvSpPr>
        <dsp:cNvPr id="0" name=""/>
        <dsp:cNvSpPr/>
      </dsp:nvSpPr>
      <dsp:spPr>
        <a:xfrm>
          <a:off x="2829133" y="1062143"/>
          <a:ext cx="2646041" cy="2646041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400" kern="1200" dirty="0"/>
            <a:t>Svijet </a:t>
          </a:r>
        </a:p>
      </dsp:txBody>
      <dsp:txXfrm>
        <a:off x="2829133" y="1062143"/>
        <a:ext cx="2646041" cy="2646041"/>
      </dsp:txXfrm>
    </dsp:sp>
    <dsp:sp modelId="{52A0F22D-D320-4581-BD14-EDF59D757583}">
      <dsp:nvSpPr>
        <dsp:cNvPr id="0" name=""/>
        <dsp:cNvSpPr/>
      </dsp:nvSpPr>
      <dsp:spPr>
        <a:xfrm>
          <a:off x="2926838" y="472"/>
          <a:ext cx="2450631" cy="1323020"/>
        </a:xfrm>
        <a:prstGeom prst="ellipse">
          <a:avLst/>
        </a:prstGeom>
        <a:solidFill>
          <a:schemeClr val="accent4">
            <a:alpha val="50000"/>
            <a:hueOff val="2450223"/>
            <a:satOff val="-10194"/>
            <a:lumOff val="24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kern="1200" dirty="0"/>
            <a:t>Rusija </a:t>
          </a:r>
        </a:p>
      </dsp:txBody>
      <dsp:txXfrm>
        <a:off x="2926838" y="472"/>
        <a:ext cx="2450631" cy="1323020"/>
      </dsp:txXfrm>
    </dsp:sp>
    <dsp:sp modelId="{601C4BF5-87C5-4A5B-BA50-9A367AC6F22C}">
      <dsp:nvSpPr>
        <dsp:cNvPr id="0" name=""/>
        <dsp:cNvSpPr/>
      </dsp:nvSpPr>
      <dsp:spPr>
        <a:xfrm>
          <a:off x="4942804" y="1723653"/>
          <a:ext cx="1865062" cy="1323020"/>
        </a:xfrm>
        <a:prstGeom prst="ellipse">
          <a:avLst/>
        </a:prstGeom>
        <a:solidFill>
          <a:schemeClr val="accent4">
            <a:alpha val="50000"/>
            <a:hueOff val="4900445"/>
            <a:satOff val="-20388"/>
            <a:lumOff val="4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7310" tIns="67310" rIns="67310" bIns="67310" numCol="1" spcCol="1270" anchor="ctr" anchorCtr="0">
          <a:noAutofit/>
        </a:bodyPr>
        <a:lstStyle/>
        <a:p>
          <a:pPr lvl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5300" kern="1200" dirty="0"/>
            <a:t>Kina</a:t>
          </a:r>
        </a:p>
      </dsp:txBody>
      <dsp:txXfrm>
        <a:off x="4942804" y="1723653"/>
        <a:ext cx="1865062" cy="1323020"/>
      </dsp:txXfrm>
    </dsp:sp>
    <dsp:sp modelId="{C43C8F9E-588F-4D81-BD80-6B6D11988455}">
      <dsp:nvSpPr>
        <dsp:cNvPr id="0" name=""/>
        <dsp:cNvSpPr/>
      </dsp:nvSpPr>
      <dsp:spPr>
        <a:xfrm>
          <a:off x="3160834" y="3446835"/>
          <a:ext cx="1982639" cy="1323020"/>
        </a:xfrm>
        <a:prstGeom prst="ellipse">
          <a:avLst/>
        </a:prstGeom>
        <a:solidFill>
          <a:schemeClr val="accent4">
            <a:alpha val="50000"/>
            <a:hueOff val="7350668"/>
            <a:satOff val="-30583"/>
            <a:lumOff val="72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7310" tIns="67310" rIns="67310" bIns="67310" numCol="1" spcCol="1270" anchor="ctr" anchorCtr="0">
          <a:noAutofit/>
        </a:bodyPr>
        <a:lstStyle/>
        <a:p>
          <a:pPr lvl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5300" kern="1200" dirty="0"/>
            <a:t>EU</a:t>
          </a:r>
        </a:p>
      </dsp:txBody>
      <dsp:txXfrm>
        <a:off x="3160834" y="3446835"/>
        <a:ext cx="1982639" cy="1323020"/>
      </dsp:txXfrm>
    </dsp:sp>
    <dsp:sp modelId="{A497842E-FE71-4266-A712-7761343D9D5C}">
      <dsp:nvSpPr>
        <dsp:cNvPr id="0" name=""/>
        <dsp:cNvSpPr/>
      </dsp:nvSpPr>
      <dsp:spPr>
        <a:xfrm>
          <a:off x="1532758" y="1723653"/>
          <a:ext cx="1792428" cy="1323020"/>
        </a:xfrm>
        <a:prstGeom prst="ellipse">
          <a:avLst/>
        </a:prstGeom>
        <a:solidFill>
          <a:schemeClr val="accent4">
            <a:alpha val="50000"/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7310" tIns="67310" rIns="67310" bIns="67310" numCol="1" spcCol="1270" anchor="ctr" anchorCtr="0">
          <a:noAutofit/>
        </a:bodyPr>
        <a:lstStyle/>
        <a:p>
          <a:pPr lvl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5300" kern="1200" dirty="0"/>
            <a:t>SAD</a:t>
          </a:r>
        </a:p>
      </dsp:txBody>
      <dsp:txXfrm>
        <a:off x="1532758" y="1723653"/>
        <a:ext cx="1792428" cy="1323020"/>
      </dsp:txXfrm>
    </dsp:sp>
  </dsp:spTree>
</dsp:drawing>
</file>

<file path=ppt/diagrams/drawing1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3A1185A-40CD-4F5F-ACBF-D5917FF4DCB6}">
      <dsp:nvSpPr>
        <dsp:cNvPr id="0" name=""/>
        <dsp:cNvSpPr/>
      </dsp:nvSpPr>
      <dsp:spPr>
        <a:xfrm>
          <a:off x="2829133" y="1062143"/>
          <a:ext cx="2646041" cy="2646041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400" kern="1200" dirty="0"/>
            <a:t>Svijet </a:t>
          </a:r>
        </a:p>
      </dsp:txBody>
      <dsp:txXfrm>
        <a:off x="2829133" y="1062143"/>
        <a:ext cx="2646041" cy="2646041"/>
      </dsp:txXfrm>
    </dsp:sp>
    <dsp:sp modelId="{52A0F22D-D320-4581-BD14-EDF59D757583}">
      <dsp:nvSpPr>
        <dsp:cNvPr id="0" name=""/>
        <dsp:cNvSpPr/>
      </dsp:nvSpPr>
      <dsp:spPr>
        <a:xfrm>
          <a:off x="2926838" y="472"/>
          <a:ext cx="2450631" cy="1323020"/>
        </a:xfrm>
        <a:prstGeom prst="ellipse">
          <a:avLst/>
        </a:prstGeom>
        <a:solidFill>
          <a:schemeClr val="accent4">
            <a:alpha val="50000"/>
            <a:hueOff val="2450223"/>
            <a:satOff val="-10194"/>
            <a:lumOff val="24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kern="1200" dirty="0"/>
            <a:t>Rusija </a:t>
          </a:r>
        </a:p>
      </dsp:txBody>
      <dsp:txXfrm>
        <a:off x="2926838" y="472"/>
        <a:ext cx="2450631" cy="1323020"/>
      </dsp:txXfrm>
    </dsp:sp>
    <dsp:sp modelId="{601C4BF5-87C5-4A5B-BA50-9A367AC6F22C}">
      <dsp:nvSpPr>
        <dsp:cNvPr id="0" name=""/>
        <dsp:cNvSpPr/>
      </dsp:nvSpPr>
      <dsp:spPr>
        <a:xfrm>
          <a:off x="4942804" y="1723653"/>
          <a:ext cx="1865062" cy="1323020"/>
        </a:xfrm>
        <a:prstGeom prst="ellipse">
          <a:avLst/>
        </a:prstGeom>
        <a:solidFill>
          <a:schemeClr val="accent4">
            <a:alpha val="50000"/>
            <a:hueOff val="4900445"/>
            <a:satOff val="-20388"/>
            <a:lumOff val="4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7310" tIns="67310" rIns="67310" bIns="67310" numCol="1" spcCol="1270" anchor="ctr" anchorCtr="0">
          <a:noAutofit/>
        </a:bodyPr>
        <a:lstStyle/>
        <a:p>
          <a:pPr lvl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5300" kern="1200" dirty="0"/>
            <a:t>Kina</a:t>
          </a:r>
        </a:p>
      </dsp:txBody>
      <dsp:txXfrm>
        <a:off x="4942804" y="1723653"/>
        <a:ext cx="1865062" cy="1323020"/>
      </dsp:txXfrm>
    </dsp:sp>
    <dsp:sp modelId="{C43C8F9E-588F-4D81-BD80-6B6D11988455}">
      <dsp:nvSpPr>
        <dsp:cNvPr id="0" name=""/>
        <dsp:cNvSpPr/>
      </dsp:nvSpPr>
      <dsp:spPr>
        <a:xfrm>
          <a:off x="3160834" y="3446835"/>
          <a:ext cx="1982639" cy="1323020"/>
        </a:xfrm>
        <a:prstGeom prst="ellipse">
          <a:avLst/>
        </a:prstGeom>
        <a:solidFill>
          <a:schemeClr val="accent4">
            <a:alpha val="50000"/>
            <a:hueOff val="7350668"/>
            <a:satOff val="-30583"/>
            <a:lumOff val="72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7310" tIns="67310" rIns="67310" bIns="67310" numCol="1" spcCol="1270" anchor="ctr" anchorCtr="0">
          <a:noAutofit/>
        </a:bodyPr>
        <a:lstStyle/>
        <a:p>
          <a:pPr lvl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5300" kern="1200" dirty="0"/>
            <a:t>EU</a:t>
          </a:r>
        </a:p>
      </dsp:txBody>
      <dsp:txXfrm>
        <a:off x="3160834" y="3446835"/>
        <a:ext cx="1982639" cy="1323020"/>
      </dsp:txXfrm>
    </dsp:sp>
    <dsp:sp modelId="{A497842E-FE71-4266-A712-7761343D9D5C}">
      <dsp:nvSpPr>
        <dsp:cNvPr id="0" name=""/>
        <dsp:cNvSpPr/>
      </dsp:nvSpPr>
      <dsp:spPr>
        <a:xfrm>
          <a:off x="1532758" y="1723653"/>
          <a:ext cx="1792428" cy="1323020"/>
        </a:xfrm>
        <a:prstGeom prst="ellipse">
          <a:avLst/>
        </a:prstGeom>
        <a:solidFill>
          <a:schemeClr val="accent4">
            <a:alpha val="50000"/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7310" tIns="67310" rIns="67310" bIns="67310" numCol="1" spcCol="1270" anchor="ctr" anchorCtr="0">
          <a:noAutofit/>
        </a:bodyPr>
        <a:lstStyle/>
        <a:p>
          <a:pPr lvl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5300" kern="1200" dirty="0"/>
            <a:t>SAD</a:t>
          </a:r>
        </a:p>
      </dsp:txBody>
      <dsp:txXfrm>
        <a:off x="1532758" y="1723653"/>
        <a:ext cx="1792428" cy="1323020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1D25C9F-6F23-4097-9E17-B825B73D8A7A}">
      <dsp:nvSpPr>
        <dsp:cNvPr id="0" name=""/>
        <dsp:cNvSpPr/>
      </dsp:nvSpPr>
      <dsp:spPr>
        <a:xfrm>
          <a:off x="0" y="0"/>
          <a:ext cx="1076541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89E488-5F2A-4168-9062-D9101A2C0E29}">
      <dsp:nvSpPr>
        <dsp:cNvPr id="0" name=""/>
        <dsp:cNvSpPr/>
      </dsp:nvSpPr>
      <dsp:spPr>
        <a:xfrm>
          <a:off x="0" y="0"/>
          <a:ext cx="10765412" cy="25241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just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b="0" i="0" kern="1200" dirty="0"/>
            <a:t>Gomilanje gospodarskih problema – rast </a:t>
          </a:r>
          <a:r>
            <a:rPr lang="hr-HR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nezaposlenosti</a:t>
          </a:r>
          <a:r>
            <a:rPr lang="hr-HR" sz="4000" b="0" i="0" kern="1200" dirty="0"/>
            <a:t>, sve više poduzeća odlazilo je u </a:t>
          </a:r>
          <a:r>
            <a:rPr lang="hr-HR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stečaj</a:t>
          </a:r>
          <a:r>
            <a:rPr lang="hr-HR" sz="4000" b="0" i="0" kern="1200" dirty="0">
              <a:solidFill>
                <a:schemeClr val="tx1"/>
              </a:solidFill>
              <a:effectLst/>
            </a:rPr>
            <a:t>,</a:t>
          </a:r>
          <a:r>
            <a:rPr lang="hr-HR" sz="4000" b="0" i="0" kern="1200" dirty="0"/>
            <a:t> </a:t>
          </a:r>
          <a:r>
            <a:rPr lang="hr-HR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zaduživanje</a:t>
          </a:r>
          <a:r>
            <a:rPr lang="hr-HR" sz="4000" b="0" i="0" kern="1200" dirty="0"/>
            <a:t> države</a:t>
          </a:r>
          <a:endParaRPr lang="en-US" sz="40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0"/>
        <a:ext cx="10765412" cy="2524154"/>
      </dsp:txXfrm>
    </dsp:sp>
    <dsp:sp modelId="{0AAADBDD-7C54-45AA-8983-F834FCD117FA}">
      <dsp:nvSpPr>
        <dsp:cNvPr id="0" name=""/>
        <dsp:cNvSpPr/>
      </dsp:nvSpPr>
      <dsp:spPr>
        <a:xfrm>
          <a:off x="0" y="2524154"/>
          <a:ext cx="10765412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6401F1-10BC-44D1-9850-D3E9552AE22A}">
      <dsp:nvSpPr>
        <dsp:cNvPr id="0" name=""/>
        <dsp:cNvSpPr/>
      </dsp:nvSpPr>
      <dsp:spPr>
        <a:xfrm>
          <a:off x="0" y="2524154"/>
          <a:ext cx="10765412" cy="25241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just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b="0" i="0" kern="1200" dirty="0"/>
            <a:t>Predsjednik Tuđman i Hrvatska demokratska zajednica vladali su Hrvatskom do </a:t>
          </a:r>
          <a:r>
            <a:rPr lang="hr-HR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Tuđmanove smrti potkraj 1999. godine</a:t>
          </a:r>
          <a:endParaRPr lang="en-US" sz="40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2524154"/>
        <a:ext cx="10765412" cy="2524154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1D25C9F-6F23-4097-9E17-B825B73D8A7A}">
      <dsp:nvSpPr>
        <dsp:cNvPr id="0" name=""/>
        <dsp:cNvSpPr/>
      </dsp:nvSpPr>
      <dsp:spPr>
        <a:xfrm>
          <a:off x="0" y="0"/>
          <a:ext cx="1076541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89E488-5F2A-4168-9062-D9101A2C0E29}">
      <dsp:nvSpPr>
        <dsp:cNvPr id="0" name=""/>
        <dsp:cNvSpPr/>
      </dsp:nvSpPr>
      <dsp:spPr>
        <a:xfrm>
          <a:off x="0" y="0"/>
          <a:ext cx="10765412" cy="25241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just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b="0" i="0" kern="1200" dirty="0"/>
            <a:t>Kritiziranje Tuđmana zbog </a:t>
          </a:r>
          <a:r>
            <a:rPr lang="hr-HR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autokratskog načina vladanja</a:t>
          </a:r>
          <a:r>
            <a:rPr lang="hr-HR" sz="4000" b="0" i="0" kern="1200" dirty="0"/>
            <a:t>, a cijelom sustavu vlasti zbog upitne neovisnosti sudstva, korupcije i nadzora nad medijima</a:t>
          </a:r>
          <a:endParaRPr lang="en-US" sz="40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0"/>
        <a:ext cx="10765412" cy="2524154"/>
      </dsp:txXfrm>
    </dsp:sp>
    <dsp:sp modelId="{0AAADBDD-7C54-45AA-8983-F834FCD117FA}">
      <dsp:nvSpPr>
        <dsp:cNvPr id="0" name=""/>
        <dsp:cNvSpPr/>
      </dsp:nvSpPr>
      <dsp:spPr>
        <a:xfrm>
          <a:off x="0" y="2524154"/>
          <a:ext cx="10765412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6401F1-10BC-44D1-9850-D3E9552AE22A}">
      <dsp:nvSpPr>
        <dsp:cNvPr id="0" name=""/>
        <dsp:cNvSpPr/>
      </dsp:nvSpPr>
      <dsp:spPr>
        <a:xfrm>
          <a:off x="0" y="2524154"/>
          <a:ext cx="10765412" cy="25241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just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b="0" i="0" kern="1200" dirty="0"/>
            <a:t>Time je bilo usporeno i željeno hrvatsko približavanje Europskoj uniji i NATO-u</a:t>
          </a:r>
          <a:endParaRPr lang="en-US" sz="40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2524154"/>
        <a:ext cx="10765412" cy="2524154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DE2E31F-C842-4187-A3BD-32C0A2D3B804}">
      <dsp:nvSpPr>
        <dsp:cNvPr id="0" name=""/>
        <dsp:cNvSpPr/>
      </dsp:nvSpPr>
      <dsp:spPr>
        <a:xfrm>
          <a:off x="0" y="317052"/>
          <a:ext cx="4508775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7B87CF-1064-41FB-AEA0-4A33852C7830}">
      <dsp:nvSpPr>
        <dsp:cNvPr id="0" name=""/>
        <dsp:cNvSpPr/>
      </dsp:nvSpPr>
      <dsp:spPr>
        <a:xfrm>
          <a:off x="225438" y="36612"/>
          <a:ext cx="3156142" cy="56088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9295" tIns="0" rIns="119295" bIns="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900" b="1" kern="1200" dirty="0">
              <a:solidFill>
                <a:schemeClr val="tx1"/>
              </a:solidFill>
            </a:rPr>
            <a:t>2000</a:t>
          </a:r>
          <a:r>
            <a:rPr lang="hr-HR" sz="1900" b="1" kern="1200" dirty="0" smtClean="0">
              <a:solidFill>
                <a:schemeClr val="tx1"/>
              </a:solidFill>
            </a:rPr>
            <a:t>. – 2003</a:t>
          </a:r>
          <a:r>
            <a:rPr lang="hr-HR" sz="1900" b="1" kern="1200" dirty="0">
              <a:solidFill>
                <a:schemeClr val="tx1"/>
              </a:solidFill>
            </a:rPr>
            <a:t>. – Ivica Račan</a:t>
          </a:r>
        </a:p>
      </dsp:txBody>
      <dsp:txXfrm>
        <a:off x="225438" y="36612"/>
        <a:ext cx="3156142" cy="560880"/>
      </dsp:txXfrm>
    </dsp:sp>
    <dsp:sp modelId="{05DD2649-C614-4FA8-946D-719FD8C6BC3B}">
      <dsp:nvSpPr>
        <dsp:cNvPr id="0" name=""/>
        <dsp:cNvSpPr/>
      </dsp:nvSpPr>
      <dsp:spPr>
        <a:xfrm>
          <a:off x="0" y="1178892"/>
          <a:ext cx="4508775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4900445"/>
              <a:satOff val="-20388"/>
              <a:lumOff val="480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9D22BE-D8A1-4F26-823F-FCE5506C1F5A}">
      <dsp:nvSpPr>
        <dsp:cNvPr id="0" name=""/>
        <dsp:cNvSpPr/>
      </dsp:nvSpPr>
      <dsp:spPr>
        <a:xfrm>
          <a:off x="225438" y="898452"/>
          <a:ext cx="3156142" cy="560880"/>
        </a:xfrm>
        <a:prstGeom prst="roundRect">
          <a:avLst/>
        </a:prstGeom>
        <a:solidFill>
          <a:schemeClr val="accent4">
            <a:hueOff val="4900445"/>
            <a:satOff val="-20388"/>
            <a:lumOff val="4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9295" tIns="0" rIns="119295" bIns="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900" kern="1200" dirty="0"/>
            <a:t>?</a:t>
          </a:r>
        </a:p>
      </dsp:txBody>
      <dsp:txXfrm>
        <a:off x="225438" y="898452"/>
        <a:ext cx="3156142" cy="560880"/>
      </dsp:txXfrm>
    </dsp:sp>
    <dsp:sp modelId="{89E23B33-A0F9-43CB-B0E6-321CBDE1F435}">
      <dsp:nvSpPr>
        <dsp:cNvPr id="0" name=""/>
        <dsp:cNvSpPr/>
      </dsp:nvSpPr>
      <dsp:spPr>
        <a:xfrm>
          <a:off x="0" y="2040733"/>
          <a:ext cx="4508775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9800891"/>
              <a:satOff val="-40777"/>
              <a:lumOff val="960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A9FBA0-8C91-446D-8B1C-67E8CB1E244A}">
      <dsp:nvSpPr>
        <dsp:cNvPr id="0" name=""/>
        <dsp:cNvSpPr/>
      </dsp:nvSpPr>
      <dsp:spPr>
        <a:xfrm>
          <a:off x="225438" y="1760293"/>
          <a:ext cx="3156142" cy="560880"/>
        </a:xfrm>
        <a:prstGeom prst="roundRect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9295" tIns="0" rIns="119295" bIns="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900" kern="1200" dirty="0"/>
            <a:t>?</a:t>
          </a:r>
        </a:p>
      </dsp:txBody>
      <dsp:txXfrm>
        <a:off x="225438" y="1760293"/>
        <a:ext cx="3156142" cy="560880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DE2E31F-C842-4187-A3BD-32C0A2D3B804}">
      <dsp:nvSpPr>
        <dsp:cNvPr id="0" name=""/>
        <dsp:cNvSpPr/>
      </dsp:nvSpPr>
      <dsp:spPr>
        <a:xfrm>
          <a:off x="0" y="578404"/>
          <a:ext cx="7883951" cy="68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7B87CF-1064-41FB-AEA0-4A33852C7830}">
      <dsp:nvSpPr>
        <dsp:cNvPr id="0" name=""/>
        <dsp:cNvSpPr/>
      </dsp:nvSpPr>
      <dsp:spPr>
        <a:xfrm>
          <a:off x="799543" y="0"/>
          <a:ext cx="5518765" cy="974995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8596" tIns="0" rIns="208596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400" b="1" kern="1200" dirty="0">
              <a:solidFill>
                <a:schemeClr val="tx1"/>
              </a:solidFill>
            </a:rPr>
            <a:t>2000. – 2003. – Ivica Račan –  </a:t>
          </a:r>
          <a:r>
            <a:rPr lang="hr-HR" sz="2400" kern="1200" dirty="0">
              <a:solidFill>
                <a:schemeClr val="tx1"/>
              </a:solidFill>
            </a:rPr>
            <a:t>demokratizacija društva, izgradnja autocesta</a:t>
          </a:r>
          <a:endParaRPr lang="hr-HR" sz="2400" b="1" kern="1200" dirty="0">
            <a:solidFill>
              <a:schemeClr val="tx1"/>
            </a:solidFill>
          </a:endParaRPr>
        </a:p>
      </dsp:txBody>
      <dsp:txXfrm>
        <a:off x="799543" y="0"/>
        <a:ext cx="5518765" cy="974995"/>
      </dsp:txXfrm>
    </dsp:sp>
    <dsp:sp modelId="{05DD2649-C614-4FA8-946D-719FD8C6BC3B}">
      <dsp:nvSpPr>
        <dsp:cNvPr id="0" name=""/>
        <dsp:cNvSpPr/>
      </dsp:nvSpPr>
      <dsp:spPr>
        <a:xfrm>
          <a:off x="0" y="2125862"/>
          <a:ext cx="7883951" cy="68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4900445"/>
              <a:satOff val="-20388"/>
              <a:lumOff val="480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9D22BE-D8A1-4F26-823F-FCE5506C1F5A}">
      <dsp:nvSpPr>
        <dsp:cNvPr id="0" name=""/>
        <dsp:cNvSpPr/>
      </dsp:nvSpPr>
      <dsp:spPr>
        <a:xfrm>
          <a:off x="2365161" y="1470854"/>
          <a:ext cx="5518765" cy="1119777"/>
        </a:xfrm>
        <a:prstGeom prst="roundRect">
          <a:avLst/>
        </a:prstGeom>
        <a:solidFill>
          <a:schemeClr val="accent4">
            <a:hueOff val="4900445"/>
            <a:satOff val="-20388"/>
            <a:lumOff val="4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8596" tIns="0" rIns="208596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Calibri Light" panose="020F0302020204030204" pitchFamily="34" charset="0"/>
            <a:buNone/>
          </a:pPr>
          <a:r>
            <a:rPr lang="hr-HR" sz="2400" b="1" kern="1200" dirty="0" smtClean="0">
              <a:solidFill>
                <a:schemeClr val="tx1"/>
              </a:solidFill>
              <a:latin typeface="+mn-lt"/>
            </a:rPr>
            <a:t>2003</a:t>
          </a:r>
          <a:r>
            <a:rPr lang="hr-HR" sz="2400" b="1" kern="1200" dirty="0">
              <a:solidFill>
                <a:schemeClr val="tx1"/>
              </a:solidFill>
              <a:latin typeface="+mn-lt"/>
            </a:rPr>
            <a:t>. – 2009. – Ivo Sanader – </a:t>
          </a:r>
          <a:r>
            <a:rPr lang="hr-HR" sz="2400" b="0" kern="1200" dirty="0">
              <a:solidFill>
                <a:schemeClr val="tx1"/>
              </a:solidFill>
              <a:latin typeface="+mn-lt"/>
            </a:rPr>
            <a:t>približavanje EU, gospodarska kriza, korupcija</a:t>
          </a:r>
        </a:p>
      </dsp:txBody>
      <dsp:txXfrm>
        <a:off x="2365161" y="1470854"/>
        <a:ext cx="5518765" cy="1119777"/>
      </dsp:txXfrm>
    </dsp:sp>
    <dsp:sp modelId="{89E23B33-A0F9-43CB-B0E6-321CBDE1F435}">
      <dsp:nvSpPr>
        <dsp:cNvPr id="0" name=""/>
        <dsp:cNvSpPr/>
      </dsp:nvSpPr>
      <dsp:spPr>
        <a:xfrm>
          <a:off x="0" y="3550304"/>
          <a:ext cx="7883951" cy="68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9800891"/>
              <a:satOff val="-40777"/>
              <a:lumOff val="960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A9FBA0-8C91-446D-8B1C-67E8CB1E244A}">
      <dsp:nvSpPr>
        <dsp:cNvPr id="0" name=""/>
        <dsp:cNvSpPr/>
      </dsp:nvSpPr>
      <dsp:spPr>
        <a:xfrm>
          <a:off x="742987" y="2995381"/>
          <a:ext cx="5518765" cy="996762"/>
        </a:xfrm>
        <a:prstGeom prst="roundRect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8596" tIns="0" rIns="208596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Calibri Light" panose="020F0302020204030204" pitchFamily="34" charset="0"/>
            <a:buNone/>
          </a:pPr>
          <a:r>
            <a:rPr lang="hr-HR" sz="2400" b="1" kern="1200" dirty="0">
              <a:solidFill>
                <a:schemeClr val="tx1"/>
              </a:solidFill>
            </a:rPr>
            <a:t>2009. – 2011. – Jadranka Kosor </a:t>
          </a:r>
          <a:r>
            <a:rPr lang="hr-HR" sz="2400" kern="1200" dirty="0">
              <a:solidFill>
                <a:schemeClr val="tx1"/>
              </a:solidFill>
            </a:rPr>
            <a:t>– dvije godine na vlasti nakon ostavke Sanadera</a:t>
          </a:r>
        </a:p>
      </dsp:txBody>
      <dsp:txXfrm>
        <a:off x="742987" y="2995381"/>
        <a:ext cx="5518765" cy="996762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DE2E31F-C842-4187-A3BD-32C0A2D3B804}">
      <dsp:nvSpPr>
        <dsp:cNvPr id="0" name=""/>
        <dsp:cNvSpPr/>
      </dsp:nvSpPr>
      <dsp:spPr>
        <a:xfrm>
          <a:off x="0" y="893070"/>
          <a:ext cx="7883951" cy="100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7B87CF-1064-41FB-AEA0-4A33852C7830}">
      <dsp:nvSpPr>
        <dsp:cNvPr id="0" name=""/>
        <dsp:cNvSpPr/>
      </dsp:nvSpPr>
      <dsp:spPr>
        <a:xfrm>
          <a:off x="622169" y="0"/>
          <a:ext cx="5518765" cy="1444437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8596" tIns="0" rIns="208596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400" b="1" kern="1200" dirty="0">
              <a:solidFill>
                <a:schemeClr val="tx1"/>
              </a:solidFill>
            </a:rPr>
            <a:t>2011. – 2015. – Zoran Milanović – </a:t>
          </a:r>
          <a:r>
            <a:rPr lang="hr-HR" sz="2400" kern="1200" dirty="0">
              <a:solidFill>
                <a:schemeClr val="tx1"/>
              </a:solidFill>
            </a:rPr>
            <a:t>ulazak RH u EU, novi porezi, smanjivanje plaća</a:t>
          </a:r>
          <a:endParaRPr lang="hr-HR" sz="2400" b="1" kern="1200" dirty="0">
            <a:solidFill>
              <a:schemeClr val="tx1"/>
            </a:solidFill>
          </a:endParaRPr>
        </a:p>
      </dsp:txBody>
      <dsp:txXfrm>
        <a:off x="622169" y="0"/>
        <a:ext cx="5518765" cy="1444437"/>
      </dsp:txXfrm>
    </dsp:sp>
    <dsp:sp modelId="{05DD2649-C614-4FA8-946D-719FD8C6BC3B}">
      <dsp:nvSpPr>
        <dsp:cNvPr id="0" name=""/>
        <dsp:cNvSpPr/>
      </dsp:nvSpPr>
      <dsp:spPr>
        <a:xfrm>
          <a:off x="0" y="3185600"/>
          <a:ext cx="7883951" cy="100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9800891"/>
              <a:satOff val="-40777"/>
              <a:lumOff val="960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9D22BE-D8A1-4F26-823F-FCE5506C1F5A}">
      <dsp:nvSpPr>
        <dsp:cNvPr id="0" name=""/>
        <dsp:cNvSpPr/>
      </dsp:nvSpPr>
      <dsp:spPr>
        <a:xfrm>
          <a:off x="1667589" y="2205796"/>
          <a:ext cx="5518765" cy="1658929"/>
        </a:xfrm>
        <a:prstGeom prst="roundRect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8596" tIns="0" rIns="208596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Calibri Light" panose="020F0302020204030204" pitchFamily="34" charset="0"/>
            <a:buNone/>
          </a:pPr>
          <a:r>
            <a:rPr lang="hr-HR" sz="2400" b="1" kern="1200" dirty="0">
              <a:solidFill>
                <a:schemeClr val="tx1"/>
              </a:solidFill>
            </a:rPr>
            <a:t>2016. – Andrej Plenković </a:t>
          </a:r>
          <a:r>
            <a:rPr lang="hr-HR" sz="2400" kern="1200" dirty="0">
              <a:solidFill>
                <a:schemeClr val="tx1"/>
              </a:solidFill>
            </a:rPr>
            <a:t>– stabilizacija gospodarstva, iseljavanje</a:t>
          </a:r>
          <a:endParaRPr lang="hr-HR" sz="2400" b="0" kern="1200" dirty="0">
            <a:solidFill>
              <a:schemeClr val="tx1"/>
            </a:solidFill>
            <a:latin typeface="+mn-lt"/>
          </a:endParaRPr>
        </a:p>
      </dsp:txBody>
      <dsp:txXfrm>
        <a:off x="1667589" y="2205796"/>
        <a:ext cx="5518765" cy="1658929"/>
      </dsp:txXfrm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1D25C9F-6F23-4097-9E17-B825B73D8A7A}">
      <dsp:nvSpPr>
        <dsp:cNvPr id="0" name=""/>
        <dsp:cNvSpPr/>
      </dsp:nvSpPr>
      <dsp:spPr>
        <a:xfrm>
          <a:off x="0" y="0"/>
          <a:ext cx="1076541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89E488-5F2A-4168-9062-D9101A2C0E29}">
      <dsp:nvSpPr>
        <dsp:cNvPr id="0" name=""/>
        <dsp:cNvSpPr/>
      </dsp:nvSpPr>
      <dsp:spPr>
        <a:xfrm>
          <a:off x="0" y="0"/>
          <a:ext cx="10765412" cy="21576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t" anchorCtr="0">
          <a:noAutofit/>
        </a:bodyPr>
        <a:lstStyle/>
        <a:p>
          <a:pPr lvl="0" algn="just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400" kern="1200" dirty="0"/>
            <a:t>Nakon raspada SSSR-a i hladnog rata </a:t>
          </a:r>
          <a:r>
            <a:rPr lang="hr-HR" sz="4400" b="1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SAD je ostao jedina svjetska velesila</a:t>
          </a:r>
          <a:endParaRPr lang="en-US" sz="44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0"/>
        <a:ext cx="10765412" cy="2157663"/>
      </dsp:txXfrm>
    </dsp:sp>
    <dsp:sp modelId="{0AAADBDD-7C54-45AA-8983-F834FCD117FA}">
      <dsp:nvSpPr>
        <dsp:cNvPr id="0" name=""/>
        <dsp:cNvSpPr/>
      </dsp:nvSpPr>
      <dsp:spPr>
        <a:xfrm>
          <a:off x="0" y="2157663"/>
          <a:ext cx="10765412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6401F1-10BC-44D1-9850-D3E9552AE22A}">
      <dsp:nvSpPr>
        <dsp:cNvPr id="0" name=""/>
        <dsp:cNvSpPr/>
      </dsp:nvSpPr>
      <dsp:spPr>
        <a:xfrm>
          <a:off x="0" y="2157663"/>
          <a:ext cx="10765412" cy="21576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t" anchorCtr="0">
          <a:noAutofit/>
        </a:bodyPr>
        <a:lstStyle/>
        <a:p>
          <a:pPr lvl="0" algn="just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400" b="0" i="0" kern="1200" dirty="0"/>
            <a:t>Uz potporu ostalih članica </a:t>
          </a:r>
          <a:r>
            <a:rPr lang="hr-HR" sz="44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NATO-a</a:t>
          </a:r>
          <a:r>
            <a:rPr lang="hr-HR" sz="4400" b="0" i="0" kern="1200" dirty="0"/>
            <a:t>, nekoliko je puta vojno intervenirao u drugim državama</a:t>
          </a:r>
          <a:endParaRPr lang="en-US" sz="44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2157663"/>
        <a:ext cx="10765412" cy="2157663"/>
      </dsp:txXfrm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1D25C9F-6F23-4097-9E17-B825B73D8A7A}">
      <dsp:nvSpPr>
        <dsp:cNvPr id="0" name=""/>
        <dsp:cNvSpPr/>
      </dsp:nvSpPr>
      <dsp:spPr>
        <a:xfrm>
          <a:off x="0" y="0"/>
          <a:ext cx="5533535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89E488-5F2A-4168-9062-D9101A2C0E29}">
      <dsp:nvSpPr>
        <dsp:cNvPr id="0" name=""/>
        <dsp:cNvSpPr/>
      </dsp:nvSpPr>
      <dsp:spPr>
        <a:xfrm>
          <a:off x="0" y="0"/>
          <a:ext cx="5533535" cy="47911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t" anchorCtr="0">
          <a:noAutofit/>
        </a:bodyPr>
        <a:lstStyle/>
        <a:p>
          <a:pPr lvl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400" b="1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11. rujna 2001. godine </a:t>
          </a:r>
          <a:r>
            <a:rPr lang="hr-HR" sz="4400" kern="1200" dirty="0"/>
            <a:t>– teroristička skupina </a:t>
          </a:r>
          <a:r>
            <a:rPr lang="hr-HR" sz="4400" b="1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Al </a:t>
          </a:r>
          <a:r>
            <a:rPr lang="hr-HR" sz="4400" b="1" kern="1200" dirty="0" err="1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Qaida</a:t>
          </a:r>
          <a:r>
            <a:rPr lang="hr-HR" sz="4400" kern="1200" dirty="0"/>
            <a:t> izvela je </a:t>
          </a:r>
          <a:r>
            <a:rPr lang="hr-HR" sz="4400" b="1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teroristički napad </a:t>
          </a:r>
          <a:r>
            <a:rPr lang="hr-HR" sz="4400" kern="1200" dirty="0"/>
            <a:t>na SAD</a:t>
          </a:r>
          <a:endParaRPr lang="en-US" sz="44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0"/>
        <a:ext cx="5533535" cy="4791124"/>
      </dsp:txXfrm>
    </dsp:sp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3A1185A-40CD-4F5F-ACBF-D5917FF4DCB6}">
      <dsp:nvSpPr>
        <dsp:cNvPr id="0" name=""/>
        <dsp:cNvSpPr/>
      </dsp:nvSpPr>
      <dsp:spPr>
        <a:xfrm>
          <a:off x="2319612" y="1094869"/>
          <a:ext cx="2727570" cy="2727570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400" kern="1200" dirty="0"/>
            <a:t>Svijet </a:t>
          </a:r>
        </a:p>
      </dsp:txBody>
      <dsp:txXfrm>
        <a:off x="2319612" y="1094869"/>
        <a:ext cx="2727570" cy="2727570"/>
      </dsp:txXfrm>
    </dsp:sp>
    <dsp:sp modelId="{52A0F22D-D320-4581-BD14-EDF59D757583}">
      <dsp:nvSpPr>
        <dsp:cNvPr id="0" name=""/>
        <dsp:cNvSpPr/>
      </dsp:nvSpPr>
      <dsp:spPr>
        <a:xfrm>
          <a:off x="2730766" y="486"/>
          <a:ext cx="1905262" cy="1363785"/>
        </a:xfrm>
        <a:prstGeom prst="ellipse">
          <a:avLst/>
        </a:prstGeom>
        <a:solidFill>
          <a:schemeClr val="accent4">
            <a:alpha val="50000"/>
            <a:hueOff val="2450223"/>
            <a:satOff val="-10194"/>
            <a:lumOff val="24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600" kern="1200" dirty="0"/>
            <a:t>Rusija </a:t>
          </a:r>
        </a:p>
      </dsp:txBody>
      <dsp:txXfrm>
        <a:off x="2730766" y="486"/>
        <a:ext cx="1905262" cy="1363785"/>
      </dsp:txXfrm>
    </dsp:sp>
    <dsp:sp modelId="{601C4BF5-87C5-4A5B-BA50-9A367AC6F22C}">
      <dsp:nvSpPr>
        <dsp:cNvPr id="0" name=""/>
        <dsp:cNvSpPr/>
      </dsp:nvSpPr>
      <dsp:spPr>
        <a:xfrm>
          <a:off x="4498409" y="1776762"/>
          <a:ext cx="1922527" cy="1363785"/>
        </a:xfrm>
        <a:prstGeom prst="ellipse">
          <a:avLst/>
        </a:prstGeom>
        <a:solidFill>
          <a:schemeClr val="accent4">
            <a:alpha val="50000"/>
            <a:hueOff val="4900445"/>
            <a:satOff val="-20388"/>
            <a:lumOff val="4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5400" kern="1200" dirty="0"/>
            <a:t>Kina</a:t>
          </a:r>
        </a:p>
      </dsp:txBody>
      <dsp:txXfrm>
        <a:off x="4498409" y="1776762"/>
        <a:ext cx="1922527" cy="1363785"/>
      </dsp:txXfrm>
    </dsp:sp>
    <dsp:sp modelId="{C43C8F9E-588F-4D81-BD80-6B6D11988455}">
      <dsp:nvSpPr>
        <dsp:cNvPr id="0" name=""/>
        <dsp:cNvSpPr/>
      </dsp:nvSpPr>
      <dsp:spPr>
        <a:xfrm>
          <a:off x="2661533" y="3553037"/>
          <a:ext cx="2043727" cy="1363785"/>
        </a:xfrm>
        <a:prstGeom prst="ellipse">
          <a:avLst/>
        </a:prstGeom>
        <a:solidFill>
          <a:schemeClr val="accent4">
            <a:alpha val="50000"/>
            <a:hueOff val="7350668"/>
            <a:satOff val="-30583"/>
            <a:lumOff val="72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5400" kern="1200" dirty="0"/>
            <a:t>EU</a:t>
          </a:r>
        </a:p>
      </dsp:txBody>
      <dsp:txXfrm>
        <a:off x="2661533" y="3553037"/>
        <a:ext cx="2043727" cy="1363785"/>
      </dsp:txXfrm>
    </dsp:sp>
    <dsp:sp modelId="{A497842E-FE71-4266-A712-7761343D9D5C}">
      <dsp:nvSpPr>
        <dsp:cNvPr id="0" name=""/>
        <dsp:cNvSpPr/>
      </dsp:nvSpPr>
      <dsp:spPr>
        <a:xfrm>
          <a:off x="983293" y="1776762"/>
          <a:ext cx="1847656" cy="1363785"/>
        </a:xfrm>
        <a:prstGeom prst="ellipse">
          <a:avLst/>
        </a:prstGeom>
        <a:solidFill>
          <a:schemeClr val="accent4">
            <a:alpha val="50000"/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5400" kern="1200" dirty="0"/>
            <a:t>SAD</a:t>
          </a:r>
        </a:p>
      </dsp:txBody>
      <dsp:txXfrm>
        <a:off x="983293" y="1776762"/>
        <a:ext cx="1847656" cy="136378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B0F88E-A7DF-284F-A1F2-E1F7B06EC8E2}" type="datetimeFigureOut">
              <a:rPr lang="x-none" smtClean="0"/>
              <a:pPr/>
              <a:t>5.7.2021.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483E7D-6D4C-9243-8AB6-E0CBA248D5C0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30604986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483E7D-6D4C-9243-8AB6-E0CBA248D5C0}" type="slidenum">
              <a:rPr lang="x-none" smtClean="0"/>
              <a:pPr/>
              <a:t>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29564464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483E7D-6D4C-9243-8AB6-E0CBA248D5C0}" type="slidenum">
              <a:rPr lang="x-none" smtClean="0"/>
              <a:pPr/>
              <a:t>25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1800082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xmlns="" id="{D0586FC9-4836-3A4F-B879-7E176BB7C64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763563"/>
            <a:ext cx="9144000" cy="1655763"/>
          </a:xfrm>
          <a:prstGeom prst="rect">
            <a:avLst/>
          </a:prstGeom>
        </p:spPr>
        <p:txBody>
          <a:bodyPr anchor="ctr" anchorCtr="0"/>
          <a:lstStyle>
            <a:lvl1pPr algn="ctr">
              <a:defRPr sz="6000"/>
            </a:lvl1pPr>
          </a:lstStyle>
          <a:p>
            <a:r>
              <a:rPr lang="x-none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xmlns="" val="1204817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F884661-BC07-DB43-ACE4-C76FDBCAB4E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175782"/>
            <a:ext cx="9144000" cy="1655763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x-none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3668636-3F03-9A4D-A07E-4D3D844D22A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134636"/>
            <a:ext cx="9144000" cy="1402448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add subtitle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2874380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30A3056-D0D8-D941-9E3E-3CB90F0E66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075156"/>
            <a:ext cx="10515600" cy="330464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8091A9F2-C729-2341-B482-5734A67FB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2060932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63AF79-6B53-2145-9B06-E056E22FA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46873"/>
            <a:ext cx="10515600" cy="196312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D9E1540-51D0-DB44-92D3-A2CAF9E1F3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126523"/>
            <a:ext cx="10515600" cy="196312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2853715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27B4757-4FED-8842-88AF-6000FF781F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079994"/>
            <a:ext cx="5181600" cy="330908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F102282-D378-CA4C-BB43-5C975532C8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3079994"/>
            <a:ext cx="5181600" cy="330908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26C541DD-582F-C940-8C2C-51E8AB332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2240978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805ECD3-309C-044C-8D21-1C7E9BF93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961853"/>
            <a:ext cx="5157787" cy="498353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BF34990-074E-E145-8441-5A712F581C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856282"/>
            <a:ext cx="5157787" cy="2637571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9363BF8-1ED2-A14D-9F8F-7BA0A36633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961853"/>
            <a:ext cx="5183188" cy="498353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0237EB3-F915-164A-A595-FA7259A577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856282"/>
            <a:ext cx="5183188" cy="2637571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3D31C3F6-9B1E-5946-9E8C-C457DCD82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4274149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990879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2D43BB-B237-8545-8520-729A3635C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922585"/>
            <a:ext cx="3932237" cy="1711568"/>
          </a:xfrm>
          <a:prstGeom prst="rect">
            <a:avLst/>
          </a:prstGeo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857A5FA-C068-5940-9745-669F9D6010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922585"/>
            <a:ext cx="6172200" cy="417341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CEBDBD5-6927-BC40-9702-3BC77D20EE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4044461"/>
            <a:ext cx="3932237" cy="205153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542369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8846C75-9C21-254D-97A3-37AD9B0E5D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922585"/>
            <a:ext cx="6172200" cy="426537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4B57431F-6D70-BA4F-83EA-34122694F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922585"/>
            <a:ext cx="3932237" cy="1711568"/>
          </a:xfrm>
          <a:prstGeom prst="rect">
            <a:avLst/>
          </a:prstGeo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xmlns="" id="{B418BF6F-6CBC-D944-B26F-3A5203D214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4044461"/>
            <a:ext cx="3932237" cy="208449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41026714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98FB405-1E6C-494B-AC7D-5D3A9CDCFE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051710"/>
            <a:ext cx="10515600" cy="330464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AC86AE17-EBA8-2A46-9DC5-AE796C358A8C}"/>
              </a:ext>
            </a:extLst>
          </p:cNvPr>
          <p:cNvSpPr/>
          <p:nvPr userDrawn="1"/>
        </p:nvSpPr>
        <p:spPr>
          <a:xfrm>
            <a:off x="0" y="1"/>
            <a:ext cx="12192000" cy="114917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" name="Title Placeholder 7">
            <a:extLst>
              <a:ext uri="{FF2B5EF4-FFF2-40B4-BE49-F238E27FC236}">
                <a16:creationId xmlns:a16="http://schemas.microsoft.com/office/drawing/2014/main" xmlns="" id="{990277EE-41BA-9346-9DBF-15C1409D8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61985"/>
            <a:ext cx="10515600" cy="8246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  <p:pic>
        <p:nvPicPr>
          <p:cNvPr id="5" name="Picture 2" descr="C:\Radni\Desktop\ppt-header-KLIO 8.png"/>
          <p:cNvPicPr>
            <a:picLocks noChangeAspect="1" noChangeArrowheads="1"/>
          </p:cNvPicPr>
          <p:nvPr userDrawn="1"/>
        </p:nvPicPr>
        <p:blipFill>
          <a:blip r:embed="rId11"/>
          <a:srcRect/>
          <a:stretch>
            <a:fillRect/>
          </a:stretch>
        </p:blipFill>
        <p:spPr bwMode="auto">
          <a:xfrm>
            <a:off x="1" y="-8918"/>
            <a:ext cx="12192000" cy="11580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545696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diagramLayout" Target="../diagrams/layout6.xml"/><Relationship Id="rId7" Type="http://schemas.openxmlformats.org/officeDocument/2006/relationships/image" Target="../media/image8.jpe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diagramLayout" Target="../diagrams/layout8.xml"/><Relationship Id="rId7" Type="http://schemas.openxmlformats.org/officeDocument/2006/relationships/image" Target="../media/image16.jpe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Relationship Id="rId9" Type="http://schemas.openxmlformats.org/officeDocument/2006/relationships/hyperlink" Target="https://www.youtube.com/watch?v=yFBG8f-XZcw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3" Type="http://schemas.openxmlformats.org/officeDocument/2006/relationships/image" Target="../media/image3.jpeg"/><Relationship Id="rId7" Type="http://schemas.openxmlformats.org/officeDocument/2006/relationships/diagramColors" Target="../diagrams/colors9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9.xml"/><Relationship Id="rId5" Type="http://schemas.openxmlformats.org/officeDocument/2006/relationships/diagramLayout" Target="../diagrams/layout9.xml"/><Relationship Id="rId4" Type="http://schemas.openxmlformats.org/officeDocument/2006/relationships/diagramData" Target="../diagrams/data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3.jpeg"/><Relationship Id="rId7" Type="http://schemas.openxmlformats.org/officeDocument/2006/relationships/diagramColors" Target="../diagrams/colors4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diagramLayout" Target="../diagrams/layout5.xml"/><Relationship Id="rId7" Type="http://schemas.openxmlformats.org/officeDocument/2006/relationships/image" Target="../media/image5.jpe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Relationship Id="rId9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>
            <a:extLst>
              <a:ext uri="{FF2B5EF4-FFF2-40B4-BE49-F238E27FC236}">
                <a16:creationId xmlns:a16="http://schemas.microsoft.com/office/drawing/2014/main" xmlns="" id="{6302B887-05EF-4A11-954B-6AD6BC4DAD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51728" y="2234153"/>
            <a:ext cx="9216272" cy="2185447"/>
          </a:xfrm>
          <a:custGeom>
            <a:avLst/>
            <a:gdLst>
              <a:gd name="connsiteX0" fmla="*/ 273181 w 9216272"/>
              <a:gd name="connsiteY0" fmla="*/ 273181 h 2185447"/>
              <a:gd name="connsiteX1" fmla="*/ 680000 w 9216272"/>
              <a:gd name="connsiteY1" fmla="*/ 273181 h 2185447"/>
              <a:gd name="connsiteX2" fmla="*/ 1520314 w 9216272"/>
              <a:gd name="connsiteY2" fmla="*/ 273181 h 2185447"/>
              <a:gd name="connsiteX3" fmla="*/ 2100531 w 9216272"/>
              <a:gd name="connsiteY3" fmla="*/ 273181 h 2185447"/>
              <a:gd name="connsiteX4" fmla="*/ 2594049 w 9216272"/>
              <a:gd name="connsiteY4" fmla="*/ 273181 h 2185447"/>
              <a:gd name="connsiteX5" fmla="*/ 3000868 w 9216272"/>
              <a:gd name="connsiteY5" fmla="*/ 273181 h 2185447"/>
              <a:gd name="connsiteX6" fmla="*/ 3407687 w 9216272"/>
              <a:gd name="connsiteY6" fmla="*/ 273181 h 2185447"/>
              <a:gd name="connsiteX7" fmla="*/ 3814506 w 9216272"/>
              <a:gd name="connsiteY7" fmla="*/ 273181 h 2185447"/>
              <a:gd name="connsiteX8" fmla="*/ 4394723 w 9216272"/>
              <a:gd name="connsiteY8" fmla="*/ 273181 h 2185447"/>
              <a:gd name="connsiteX9" fmla="*/ 5235037 w 9216272"/>
              <a:gd name="connsiteY9" fmla="*/ 273181 h 2185447"/>
              <a:gd name="connsiteX10" fmla="*/ 5988652 w 9216272"/>
              <a:gd name="connsiteY10" fmla="*/ 273181 h 2185447"/>
              <a:gd name="connsiteX11" fmla="*/ 6655569 w 9216272"/>
              <a:gd name="connsiteY11" fmla="*/ 273181 h 2185447"/>
              <a:gd name="connsiteX12" fmla="*/ 7062387 w 9216272"/>
              <a:gd name="connsiteY12" fmla="*/ 273181 h 2185447"/>
              <a:gd name="connsiteX13" fmla="*/ 7729304 w 9216272"/>
              <a:gd name="connsiteY13" fmla="*/ 273181 h 2185447"/>
              <a:gd name="connsiteX14" fmla="*/ 8943091 w 9216272"/>
              <a:gd name="connsiteY14" fmla="*/ 273181 h 2185447"/>
              <a:gd name="connsiteX15" fmla="*/ 8943091 w 9216272"/>
              <a:gd name="connsiteY15" fmla="*/ 803152 h 2185447"/>
              <a:gd name="connsiteX16" fmla="*/ 8943091 w 9216272"/>
              <a:gd name="connsiteY16" fmla="*/ 1333123 h 2185447"/>
              <a:gd name="connsiteX17" fmla="*/ 8943091 w 9216272"/>
              <a:gd name="connsiteY17" fmla="*/ 1912266 h 2185447"/>
              <a:gd name="connsiteX18" fmla="*/ 8362874 w 9216272"/>
              <a:gd name="connsiteY18" fmla="*/ 1912266 h 2185447"/>
              <a:gd name="connsiteX19" fmla="*/ 7782657 w 9216272"/>
              <a:gd name="connsiteY19" fmla="*/ 1912266 h 2185447"/>
              <a:gd name="connsiteX20" fmla="*/ 7115741 w 9216272"/>
              <a:gd name="connsiteY20" fmla="*/ 1912266 h 2185447"/>
              <a:gd name="connsiteX21" fmla="*/ 6448825 w 9216272"/>
              <a:gd name="connsiteY21" fmla="*/ 1912266 h 2185447"/>
              <a:gd name="connsiteX22" fmla="*/ 5868608 w 9216272"/>
              <a:gd name="connsiteY22" fmla="*/ 1912266 h 2185447"/>
              <a:gd name="connsiteX23" fmla="*/ 5201691 w 9216272"/>
              <a:gd name="connsiteY23" fmla="*/ 1912266 h 2185447"/>
              <a:gd name="connsiteX24" fmla="*/ 4794873 w 9216272"/>
              <a:gd name="connsiteY24" fmla="*/ 1912266 h 2185447"/>
              <a:gd name="connsiteX25" fmla="*/ 4127956 w 9216272"/>
              <a:gd name="connsiteY25" fmla="*/ 1912266 h 2185447"/>
              <a:gd name="connsiteX26" fmla="*/ 3461040 w 9216272"/>
              <a:gd name="connsiteY26" fmla="*/ 1912266 h 2185447"/>
              <a:gd name="connsiteX27" fmla="*/ 2967522 w 9216272"/>
              <a:gd name="connsiteY27" fmla="*/ 1912266 h 2185447"/>
              <a:gd name="connsiteX28" fmla="*/ 2474004 w 9216272"/>
              <a:gd name="connsiteY28" fmla="*/ 1912266 h 2185447"/>
              <a:gd name="connsiteX29" fmla="*/ 1720389 w 9216272"/>
              <a:gd name="connsiteY29" fmla="*/ 1912266 h 2185447"/>
              <a:gd name="connsiteX30" fmla="*/ 1313570 w 9216272"/>
              <a:gd name="connsiteY30" fmla="*/ 1912266 h 2185447"/>
              <a:gd name="connsiteX31" fmla="*/ 273181 w 9216272"/>
              <a:gd name="connsiteY31" fmla="*/ 1912266 h 2185447"/>
              <a:gd name="connsiteX32" fmla="*/ 273181 w 9216272"/>
              <a:gd name="connsiteY32" fmla="*/ 1398686 h 2185447"/>
              <a:gd name="connsiteX33" fmla="*/ 273181 w 9216272"/>
              <a:gd name="connsiteY33" fmla="*/ 885106 h 2185447"/>
              <a:gd name="connsiteX34" fmla="*/ 273181 w 9216272"/>
              <a:gd name="connsiteY34" fmla="*/ 273181 h 2185447"/>
              <a:gd name="connsiteX0" fmla="*/ 0 w 9216272"/>
              <a:gd name="connsiteY0" fmla="*/ 0 h 2185447"/>
              <a:gd name="connsiteX1" fmla="*/ 750468 w 9216272"/>
              <a:gd name="connsiteY1" fmla="*/ 0 h 2185447"/>
              <a:gd name="connsiteX2" fmla="*/ 1132285 w 9216272"/>
              <a:gd name="connsiteY2" fmla="*/ 0 h 2185447"/>
              <a:gd name="connsiteX3" fmla="*/ 1974915 w 9216272"/>
              <a:gd name="connsiteY3" fmla="*/ 0 h 2185447"/>
              <a:gd name="connsiteX4" fmla="*/ 2633221 w 9216272"/>
              <a:gd name="connsiteY4" fmla="*/ 0 h 2185447"/>
              <a:gd name="connsiteX5" fmla="*/ 3107200 w 9216272"/>
              <a:gd name="connsiteY5" fmla="*/ 0 h 2185447"/>
              <a:gd name="connsiteX6" fmla="*/ 3581180 w 9216272"/>
              <a:gd name="connsiteY6" fmla="*/ 0 h 2185447"/>
              <a:gd name="connsiteX7" fmla="*/ 4147322 w 9216272"/>
              <a:gd name="connsiteY7" fmla="*/ 0 h 2185447"/>
              <a:gd name="connsiteX8" fmla="*/ 4713465 w 9216272"/>
              <a:gd name="connsiteY8" fmla="*/ 0 h 2185447"/>
              <a:gd name="connsiteX9" fmla="*/ 5187445 w 9216272"/>
              <a:gd name="connsiteY9" fmla="*/ 0 h 2185447"/>
              <a:gd name="connsiteX10" fmla="*/ 5845750 w 9216272"/>
              <a:gd name="connsiteY10" fmla="*/ 0 h 2185447"/>
              <a:gd name="connsiteX11" fmla="*/ 6227567 w 9216272"/>
              <a:gd name="connsiteY11" fmla="*/ 0 h 2185447"/>
              <a:gd name="connsiteX12" fmla="*/ 6978035 w 9216272"/>
              <a:gd name="connsiteY12" fmla="*/ 0 h 2185447"/>
              <a:gd name="connsiteX13" fmla="*/ 7544177 w 9216272"/>
              <a:gd name="connsiteY13" fmla="*/ 0 h 2185447"/>
              <a:gd name="connsiteX14" fmla="*/ 8110319 w 9216272"/>
              <a:gd name="connsiteY14" fmla="*/ 0 h 2185447"/>
              <a:gd name="connsiteX15" fmla="*/ 8584299 w 9216272"/>
              <a:gd name="connsiteY15" fmla="*/ 0 h 2185447"/>
              <a:gd name="connsiteX16" fmla="*/ 9216272 w 9216272"/>
              <a:gd name="connsiteY16" fmla="*/ 0 h 2185447"/>
              <a:gd name="connsiteX17" fmla="*/ 8943091 w 9216272"/>
              <a:gd name="connsiteY17" fmla="*/ 273181 h 2185447"/>
              <a:gd name="connsiteX18" fmla="*/ 8276175 w 9216272"/>
              <a:gd name="connsiteY18" fmla="*/ 273181 h 2185447"/>
              <a:gd name="connsiteX19" fmla="*/ 7782657 w 9216272"/>
              <a:gd name="connsiteY19" fmla="*/ 273181 h 2185447"/>
              <a:gd name="connsiteX20" fmla="*/ 7289139 w 9216272"/>
              <a:gd name="connsiteY20" fmla="*/ 273181 h 2185447"/>
              <a:gd name="connsiteX21" fmla="*/ 6622223 w 9216272"/>
              <a:gd name="connsiteY21" fmla="*/ 273181 h 2185447"/>
              <a:gd name="connsiteX22" fmla="*/ 6215404 w 9216272"/>
              <a:gd name="connsiteY22" fmla="*/ 273181 h 2185447"/>
              <a:gd name="connsiteX23" fmla="*/ 5461789 w 9216272"/>
              <a:gd name="connsiteY23" fmla="*/ 273181 h 2185447"/>
              <a:gd name="connsiteX24" fmla="*/ 4794873 w 9216272"/>
              <a:gd name="connsiteY24" fmla="*/ 273181 h 2185447"/>
              <a:gd name="connsiteX25" fmla="*/ 4214655 w 9216272"/>
              <a:gd name="connsiteY25" fmla="*/ 273181 h 2185447"/>
              <a:gd name="connsiteX26" fmla="*/ 3374341 w 9216272"/>
              <a:gd name="connsiteY26" fmla="*/ 273181 h 2185447"/>
              <a:gd name="connsiteX27" fmla="*/ 2880823 w 9216272"/>
              <a:gd name="connsiteY27" fmla="*/ 273181 h 2185447"/>
              <a:gd name="connsiteX28" fmla="*/ 2387305 w 9216272"/>
              <a:gd name="connsiteY28" fmla="*/ 273181 h 2185447"/>
              <a:gd name="connsiteX29" fmla="*/ 1893787 w 9216272"/>
              <a:gd name="connsiteY29" fmla="*/ 273181 h 2185447"/>
              <a:gd name="connsiteX30" fmla="*/ 1226871 w 9216272"/>
              <a:gd name="connsiteY30" fmla="*/ 273181 h 2185447"/>
              <a:gd name="connsiteX31" fmla="*/ 273181 w 9216272"/>
              <a:gd name="connsiteY31" fmla="*/ 273181 h 2185447"/>
              <a:gd name="connsiteX32" fmla="*/ 0 w 9216272"/>
              <a:gd name="connsiteY32" fmla="*/ 0 h 2185447"/>
              <a:gd name="connsiteX0" fmla="*/ 0 w 9216272"/>
              <a:gd name="connsiteY0" fmla="*/ 2185447 h 2185447"/>
              <a:gd name="connsiteX1" fmla="*/ 273181 w 9216272"/>
              <a:gd name="connsiteY1" fmla="*/ 1912266 h 2185447"/>
              <a:gd name="connsiteX2" fmla="*/ 766699 w 9216272"/>
              <a:gd name="connsiteY2" fmla="*/ 1912266 h 2185447"/>
              <a:gd name="connsiteX3" fmla="*/ 1433615 w 9216272"/>
              <a:gd name="connsiteY3" fmla="*/ 1912266 h 2185447"/>
              <a:gd name="connsiteX4" fmla="*/ 1927133 w 9216272"/>
              <a:gd name="connsiteY4" fmla="*/ 1912266 h 2185447"/>
              <a:gd name="connsiteX5" fmla="*/ 2420651 w 9216272"/>
              <a:gd name="connsiteY5" fmla="*/ 1912266 h 2185447"/>
              <a:gd name="connsiteX6" fmla="*/ 3000868 w 9216272"/>
              <a:gd name="connsiteY6" fmla="*/ 1912266 h 2185447"/>
              <a:gd name="connsiteX7" fmla="*/ 3494386 w 9216272"/>
              <a:gd name="connsiteY7" fmla="*/ 1912266 h 2185447"/>
              <a:gd name="connsiteX8" fmla="*/ 4248001 w 9216272"/>
              <a:gd name="connsiteY8" fmla="*/ 1912266 h 2185447"/>
              <a:gd name="connsiteX9" fmla="*/ 5088316 w 9216272"/>
              <a:gd name="connsiteY9" fmla="*/ 1912266 h 2185447"/>
              <a:gd name="connsiteX10" fmla="*/ 5668533 w 9216272"/>
              <a:gd name="connsiteY10" fmla="*/ 1912266 h 2185447"/>
              <a:gd name="connsiteX11" fmla="*/ 6162051 w 9216272"/>
              <a:gd name="connsiteY11" fmla="*/ 1912266 h 2185447"/>
              <a:gd name="connsiteX12" fmla="*/ 6568869 w 9216272"/>
              <a:gd name="connsiteY12" fmla="*/ 1912266 h 2185447"/>
              <a:gd name="connsiteX13" fmla="*/ 7149087 w 9216272"/>
              <a:gd name="connsiteY13" fmla="*/ 1912266 h 2185447"/>
              <a:gd name="connsiteX14" fmla="*/ 7816003 w 9216272"/>
              <a:gd name="connsiteY14" fmla="*/ 1912266 h 2185447"/>
              <a:gd name="connsiteX15" fmla="*/ 8943091 w 9216272"/>
              <a:gd name="connsiteY15" fmla="*/ 1912266 h 2185447"/>
              <a:gd name="connsiteX16" fmla="*/ 9216272 w 9216272"/>
              <a:gd name="connsiteY16" fmla="*/ 2185447 h 2185447"/>
              <a:gd name="connsiteX17" fmla="*/ 8834455 w 9216272"/>
              <a:gd name="connsiteY17" fmla="*/ 2185447 h 2185447"/>
              <a:gd name="connsiteX18" fmla="*/ 7991824 w 9216272"/>
              <a:gd name="connsiteY18" fmla="*/ 2185447 h 2185447"/>
              <a:gd name="connsiteX19" fmla="*/ 7610007 w 9216272"/>
              <a:gd name="connsiteY19" fmla="*/ 2185447 h 2185447"/>
              <a:gd name="connsiteX20" fmla="*/ 7043865 w 9216272"/>
              <a:gd name="connsiteY20" fmla="*/ 2185447 h 2185447"/>
              <a:gd name="connsiteX21" fmla="*/ 6201234 w 9216272"/>
              <a:gd name="connsiteY21" fmla="*/ 2185447 h 2185447"/>
              <a:gd name="connsiteX22" fmla="*/ 5819417 w 9216272"/>
              <a:gd name="connsiteY22" fmla="*/ 2185447 h 2185447"/>
              <a:gd name="connsiteX23" fmla="*/ 5253275 w 9216272"/>
              <a:gd name="connsiteY23" fmla="*/ 2185447 h 2185447"/>
              <a:gd name="connsiteX24" fmla="*/ 4687133 w 9216272"/>
              <a:gd name="connsiteY24" fmla="*/ 2185447 h 2185447"/>
              <a:gd name="connsiteX25" fmla="*/ 4028827 w 9216272"/>
              <a:gd name="connsiteY25" fmla="*/ 2185447 h 2185447"/>
              <a:gd name="connsiteX26" fmla="*/ 3370522 w 9216272"/>
              <a:gd name="connsiteY26" fmla="*/ 2185447 h 2185447"/>
              <a:gd name="connsiteX27" fmla="*/ 2527892 w 9216272"/>
              <a:gd name="connsiteY27" fmla="*/ 2185447 h 2185447"/>
              <a:gd name="connsiteX28" fmla="*/ 2146075 w 9216272"/>
              <a:gd name="connsiteY28" fmla="*/ 2185447 h 2185447"/>
              <a:gd name="connsiteX29" fmla="*/ 1672095 w 9216272"/>
              <a:gd name="connsiteY29" fmla="*/ 2185447 h 2185447"/>
              <a:gd name="connsiteX30" fmla="*/ 921627 w 9216272"/>
              <a:gd name="connsiteY30" fmla="*/ 2185447 h 2185447"/>
              <a:gd name="connsiteX31" fmla="*/ 0 w 9216272"/>
              <a:gd name="connsiteY31" fmla="*/ 2185447 h 2185447"/>
              <a:gd name="connsiteX0" fmla="*/ 0 w 9216272"/>
              <a:gd name="connsiteY0" fmla="*/ 0 h 2185447"/>
              <a:gd name="connsiteX1" fmla="*/ 273181 w 9216272"/>
              <a:gd name="connsiteY1" fmla="*/ 273181 h 2185447"/>
              <a:gd name="connsiteX2" fmla="*/ 273181 w 9216272"/>
              <a:gd name="connsiteY2" fmla="*/ 852324 h 2185447"/>
              <a:gd name="connsiteX3" fmla="*/ 273181 w 9216272"/>
              <a:gd name="connsiteY3" fmla="*/ 1415077 h 2185447"/>
              <a:gd name="connsiteX4" fmla="*/ 273181 w 9216272"/>
              <a:gd name="connsiteY4" fmla="*/ 1912266 h 2185447"/>
              <a:gd name="connsiteX5" fmla="*/ 0 w 9216272"/>
              <a:gd name="connsiteY5" fmla="*/ 2185447 h 2185447"/>
              <a:gd name="connsiteX6" fmla="*/ 0 w 9216272"/>
              <a:gd name="connsiteY6" fmla="*/ 1595376 h 2185447"/>
              <a:gd name="connsiteX7" fmla="*/ 0 w 9216272"/>
              <a:gd name="connsiteY7" fmla="*/ 1070869 h 2185447"/>
              <a:gd name="connsiteX8" fmla="*/ 0 w 9216272"/>
              <a:gd name="connsiteY8" fmla="*/ 568216 h 2185447"/>
              <a:gd name="connsiteX9" fmla="*/ 0 w 9216272"/>
              <a:gd name="connsiteY9" fmla="*/ 0 h 2185447"/>
              <a:gd name="connsiteX0" fmla="*/ 9216272 w 9216272"/>
              <a:gd name="connsiteY0" fmla="*/ 0 h 2185447"/>
              <a:gd name="connsiteX1" fmla="*/ 9216272 w 9216272"/>
              <a:gd name="connsiteY1" fmla="*/ 480798 h 2185447"/>
              <a:gd name="connsiteX2" fmla="*/ 9216272 w 9216272"/>
              <a:gd name="connsiteY2" fmla="*/ 1070869 h 2185447"/>
              <a:gd name="connsiteX3" fmla="*/ 9216272 w 9216272"/>
              <a:gd name="connsiteY3" fmla="*/ 1573522 h 2185447"/>
              <a:gd name="connsiteX4" fmla="*/ 9216272 w 9216272"/>
              <a:gd name="connsiteY4" fmla="*/ 2185447 h 2185447"/>
              <a:gd name="connsiteX5" fmla="*/ 8943091 w 9216272"/>
              <a:gd name="connsiteY5" fmla="*/ 1912266 h 2185447"/>
              <a:gd name="connsiteX6" fmla="*/ 8943091 w 9216272"/>
              <a:gd name="connsiteY6" fmla="*/ 1382295 h 2185447"/>
              <a:gd name="connsiteX7" fmla="*/ 8943091 w 9216272"/>
              <a:gd name="connsiteY7" fmla="*/ 852324 h 2185447"/>
              <a:gd name="connsiteX8" fmla="*/ 8943091 w 9216272"/>
              <a:gd name="connsiteY8" fmla="*/ 273181 h 2185447"/>
              <a:gd name="connsiteX9" fmla="*/ 9216272 w 9216272"/>
              <a:gd name="connsiteY9" fmla="*/ 0 h 2185447"/>
              <a:gd name="connsiteX0" fmla="*/ 0 w 9216272"/>
              <a:gd name="connsiteY0" fmla="*/ 0 h 2185447"/>
              <a:gd name="connsiteX1" fmla="*/ 658305 w 9216272"/>
              <a:gd name="connsiteY1" fmla="*/ 0 h 2185447"/>
              <a:gd name="connsiteX2" fmla="*/ 1408773 w 9216272"/>
              <a:gd name="connsiteY2" fmla="*/ 0 h 2185447"/>
              <a:gd name="connsiteX3" fmla="*/ 2067078 w 9216272"/>
              <a:gd name="connsiteY3" fmla="*/ 0 h 2185447"/>
              <a:gd name="connsiteX4" fmla="*/ 2448895 w 9216272"/>
              <a:gd name="connsiteY4" fmla="*/ 0 h 2185447"/>
              <a:gd name="connsiteX5" fmla="*/ 3107200 w 9216272"/>
              <a:gd name="connsiteY5" fmla="*/ 0 h 2185447"/>
              <a:gd name="connsiteX6" fmla="*/ 3765505 w 9216272"/>
              <a:gd name="connsiteY6" fmla="*/ 0 h 2185447"/>
              <a:gd name="connsiteX7" fmla="*/ 4331648 w 9216272"/>
              <a:gd name="connsiteY7" fmla="*/ 0 h 2185447"/>
              <a:gd name="connsiteX8" fmla="*/ 5174278 w 9216272"/>
              <a:gd name="connsiteY8" fmla="*/ 0 h 2185447"/>
              <a:gd name="connsiteX9" fmla="*/ 6016909 w 9216272"/>
              <a:gd name="connsiteY9" fmla="*/ 0 h 2185447"/>
              <a:gd name="connsiteX10" fmla="*/ 6675214 w 9216272"/>
              <a:gd name="connsiteY10" fmla="*/ 0 h 2185447"/>
              <a:gd name="connsiteX11" fmla="*/ 7425682 w 9216272"/>
              <a:gd name="connsiteY11" fmla="*/ 0 h 2185447"/>
              <a:gd name="connsiteX12" fmla="*/ 8083987 w 9216272"/>
              <a:gd name="connsiteY12" fmla="*/ 0 h 2185447"/>
              <a:gd name="connsiteX13" fmla="*/ 9216272 w 9216272"/>
              <a:gd name="connsiteY13" fmla="*/ 0 h 2185447"/>
              <a:gd name="connsiteX14" fmla="*/ 9216272 w 9216272"/>
              <a:gd name="connsiteY14" fmla="*/ 590071 h 2185447"/>
              <a:gd name="connsiteX15" fmla="*/ 9216272 w 9216272"/>
              <a:gd name="connsiteY15" fmla="*/ 1114578 h 2185447"/>
              <a:gd name="connsiteX16" fmla="*/ 9216272 w 9216272"/>
              <a:gd name="connsiteY16" fmla="*/ 1682794 h 2185447"/>
              <a:gd name="connsiteX17" fmla="*/ 9216272 w 9216272"/>
              <a:gd name="connsiteY17" fmla="*/ 2185447 h 2185447"/>
              <a:gd name="connsiteX18" fmla="*/ 8373641 w 9216272"/>
              <a:gd name="connsiteY18" fmla="*/ 2185447 h 2185447"/>
              <a:gd name="connsiteX19" fmla="*/ 7807499 w 9216272"/>
              <a:gd name="connsiteY19" fmla="*/ 2185447 h 2185447"/>
              <a:gd name="connsiteX20" fmla="*/ 7425682 w 9216272"/>
              <a:gd name="connsiteY20" fmla="*/ 2185447 h 2185447"/>
              <a:gd name="connsiteX21" fmla="*/ 6767377 w 9216272"/>
              <a:gd name="connsiteY21" fmla="*/ 2185447 h 2185447"/>
              <a:gd name="connsiteX22" fmla="*/ 5924746 w 9216272"/>
              <a:gd name="connsiteY22" fmla="*/ 2185447 h 2185447"/>
              <a:gd name="connsiteX23" fmla="*/ 5082116 w 9216272"/>
              <a:gd name="connsiteY23" fmla="*/ 2185447 h 2185447"/>
              <a:gd name="connsiteX24" fmla="*/ 4423811 w 9216272"/>
              <a:gd name="connsiteY24" fmla="*/ 2185447 h 2185447"/>
              <a:gd name="connsiteX25" fmla="*/ 4041994 w 9216272"/>
              <a:gd name="connsiteY25" fmla="*/ 2185447 h 2185447"/>
              <a:gd name="connsiteX26" fmla="*/ 3199363 w 9216272"/>
              <a:gd name="connsiteY26" fmla="*/ 2185447 h 2185447"/>
              <a:gd name="connsiteX27" fmla="*/ 2817546 w 9216272"/>
              <a:gd name="connsiteY27" fmla="*/ 2185447 h 2185447"/>
              <a:gd name="connsiteX28" fmla="*/ 2159241 w 9216272"/>
              <a:gd name="connsiteY28" fmla="*/ 2185447 h 2185447"/>
              <a:gd name="connsiteX29" fmla="*/ 1408773 w 9216272"/>
              <a:gd name="connsiteY29" fmla="*/ 2185447 h 2185447"/>
              <a:gd name="connsiteX30" fmla="*/ 934793 w 9216272"/>
              <a:gd name="connsiteY30" fmla="*/ 2185447 h 2185447"/>
              <a:gd name="connsiteX31" fmla="*/ 0 w 9216272"/>
              <a:gd name="connsiteY31" fmla="*/ 2185447 h 2185447"/>
              <a:gd name="connsiteX32" fmla="*/ 0 w 9216272"/>
              <a:gd name="connsiteY32" fmla="*/ 1639085 h 2185447"/>
              <a:gd name="connsiteX33" fmla="*/ 0 w 9216272"/>
              <a:gd name="connsiteY33" fmla="*/ 1136432 h 2185447"/>
              <a:gd name="connsiteX34" fmla="*/ 0 w 9216272"/>
              <a:gd name="connsiteY34" fmla="*/ 546362 h 2185447"/>
              <a:gd name="connsiteX35" fmla="*/ 0 w 9216272"/>
              <a:gd name="connsiteY35" fmla="*/ 0 h 2185447"/>
              <a:gd name="connsiteX36" fmla="*/ 273181 w 9216272"/>
              <a:gd name="connsiteY36" fmla="*/ 273181 h 2185447"/>
              <a:gd name="connsiteX37" fmla="*/ 1026796 w 9216272"/>
              <a:gd name="connsiteY37" fmla="*/ 273181 h 2185447"/>
              <a:gd name="connsiteX38" fmla="*/ 1520314 w 9216272"/>
              <a:gd name="connsiteY38" fmla="*/ 273181 h 2185447"/>
              <a:gd name="connsiteX39" fmla="*/ 1927133 w 9216272"/>
              <a:gd name="connsiteY39" fmla="*/ 273181 h 2185447"/>
              <a:gd name="connsiteX40" fmla="*/ 2680748 w 9216272"/>
              <a:gd name="connsiteY40" fmla="*/ 273181 h 2185447"/>
              <a:gd name="connsiteX41" fmla="*/ 3347664 w 9216272"/>
              <a:gd name="connsiteY41" fmla="*/ 273181 h 2185447"/>
              <a:gd name="connsiteX42" fmla="*/ 3927882 w 9216272"/>
              <a:gd name="connsiteY42" fmla="*/ 273181 h 2185447"/>
              <a:gd name="connsiteX43" fmla="*/ 4681497 w 9216272"/>
              <a:gd name="connsiteY43" fmla="*/ 273181 h 2185447"/>
              <a:gd name="connsiteX44" fmla="*/ 5348413 w 9216272"/>
              <a:gd name="connsiteY44" fmla="*/ 273181 h 2185447"/>
              <a:gd name="connsiteX45" fmla="*/ 5928630 w 9216272"/>
              <a:gd name="connsiteY45" fmla="*/ 273181 h 2185447"/>
              <a:gd name="connsiteX46" fmla="*/ 6335449 w 9216272"/>
              <a:gd name="connsiteY46" fmla="*/ 273181 h 2185447"/>
              <a:gd name="connsiteX47" fmla="*/ 6828967 w 9216272"/>
              <a:gd name="connsiteY47" fmla="*/ 273181 h 2185447"/>
              <a:gd name="connsiteX48" fmla="*/ 7235786 w 9216272"/>
              <a:gd name="connsiteY48" fmla="*/ 273181 h 2185447"/>
              <a:gd name="connsiteX49" fmla="*/ 7816003 w 9216272"/>
              <a:gd name="connsiteY49" fmla="*/ 273181 h 2185447"/>
              <a:gd name="connsiteX50" fmla="*/ 8943091 w 9216272"/>
              <a:gd name="connsiteY50" fmla="*/ 273181 h 2185447"/>
              <a:gd name="connsiteX51" fmla="*/ 8943091 w 9216272"/>
              <a:gd name="connsiteY51" fmla="*/ 786761 h 2185447"/>
              <a:gd name="connsiteX52" fmla="*/ 8943091 w 9216272"/>
              <a:gd name="connsiteY52" fmla="*/ 1365904 h 2185447"/>
              <a:gd name="connsiteX53" fmla="*/ 8943091 w 9216272"/>
              <a:gd name="connsiteY53" fmla="*/ 1912266 h 2185447"/>
              <a:gd name="connsiteX54" fmla="*/ 8536272 w 9216272"/>
              <a:gd name="connsiteY54" fmla="*/ 1912266 h 2185447"/>
              <a:gd name="connsiteX55" fmla="*/ 7869356 w 9216272"/>
              <a:gd name="connsiteY55" fmla="*/ 1912266 h 2185447"/>
              <a:gd name="connsiteX56" fmla="*/ 7289139 w 9216272"/>
              <a:gd name="connsiteY56" fmla="*/ 1912266 h 2185447"/>
              <a:gd name="connsiteX57" fmla="*/ 6795621 w 9216272"/>
              <a:gd name="connsiteY57" fmla="*/ 1912266 h 2185447"/>
              <a:gd name="connsiteX58" fmla="*/ 6128705 w 9216272"/>
              <a:gd name="connsiteY58" fmla="*/ 1912266 h 2185447"/>
              <a:gd name="connsiteX59" fmla="*/ 5288390 w 9216272"/>
              <a:gd name="connsiteY59" fmla="*/ 1912266 h 2185447"/>
              <a:gd name="connsiteX60" fmla="*/ 4881572 w 9216272"/>
              <a:gd name="connsiteY60" fmla="*/ 1912266 h 2185447"/>
              <a:gd name="connsiteX61" fmla="*/ 4214655 w 9216272"/>
              <a:gd name="connsiteY61" fmla="*/ 1912266 h 2185447"/>
              <a:gd name="connsiteX62" fmla="*/ 3461040 w 9216272"/>
              <a:gd name="connsiteY62" fmla="*/ 1912266 h 2185447"/>
              <a:gd name="connsiteX63" fmla="*/ 2794124 w 9216272"/>
              <a:gd name="connsiteY63" fmla="*/ 1912266 h 2185447"/>
              <a:gd name="connsiteX64" fmla="*/ 2040509 w 9216272"/>
              <a:gd name="connsiteY64" fmla="*/ 1912266 h 2185447"/>
              <a:gd name="connsiteX65" fmla="*/ 1286894 w 9216272"/>
              <a:gd name="connsiteY65" fmla="*/ 1912266 h 2185447"/>
              <a:gd name="connsiteX66" fmla="*/ 273181 w 9216272"/>
              <a:gd name="connsiteY66" fmla="*/ 1912266 h 2185447"/>
              <a:gd name="connsiteX67" fmla="*/ 273181 w 9216272"/>
              <a:gd name="connsiteY67" fmla="*/ 1349513 h 2185447"/>
              <a:gd name="connsiteX68" fmla="*/ 273181 w 9216272"/>
              <a:gd name="connsiteY68" fmla="*/ 786761 h 2185447"/>
              <a:gd name="connsiteX69" fmla="*/ 273181 w 9216272"/>
              <a:gd name="connsiteY69" fmla="*/ 273181 h 2185447"/>
              <a:gd name="connsiteX70" fmla="*/ 0 w 9216272"/>
              <a:gd name="connsiteY70" fmla="*/ 0 h 2185447"/>
              <a:gd name="connsiteX71" fmla="*/ 273181 w 9216272"/>
              <a:gd name="connsiteY71" fmla="*/ 273181 h 2185447"/>
              <a:gd name="connsiteX72" fmla="*/ 0 w 9216272"/>
              <a:gd name="connsiteY72" fmla="*/ 2185447 h 2185447"/>
              <a:gd name="connsiteX73" fmla="*/ 273181 w 9216272"/>
              <a:gd name="connsiteY73" fmla="*/ 1912266 h 2185447"/>
              <a:gd name="connsiteX74" fmla="*/ 9216272 w 9216272"/>
              <a:gd name="connsiteY74" fmla="*/ 0 h 2185447"/>
              <a:gd name="connsiteX75" fmla="*/ 8943091 w 9216272"/>
              <a:gd name="connsiteY75" fmla="*/ 273181 h 2185447"/>
              <a:gd name="connsiteX76" fmla="*/ 9216272 w 9216272"/>
              <a:gd name="connsiteY76" fmla="*/ 2185447 h 2185447"/>
              <a:gd name="connsiteX77" fmla="*/ 8943091 w 9216272"/>
              <a:gd name="connsiteY77" fmla="*/ 1912266 h 2185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9216272" h="2185447" stroke="0" extrusionOk="0">
                <a:moveTo>
                  <a:pt x="273181" y="273181"/>
                </a:moveTo>
                <a:cubicBezTo>
                  <a:pt x="439906" y="255490"/>
                  <a:pt x="576648" y="270379"/>
                  <a:pt x="680000" y="273181"/>
                </a:cubicBezTo>
                <a:cubicBezTo>
                  <a:pt x="783352" y="275983"/>
                  <a:pt x="1315106" y="297494"/>
                  <a:pt x="1520314" y="273181"/>
                </a:cubicBezTo>
                <a:cubicBezTo>
                  <a:pt x="1725522" y="248868"/>
                  <a:pt x="1976851" y="257491"/>
                  <a:pt x="2100531" y="273181"/>
                </a:cubicBezTo>
                <a:cubicBezTo>
                  <a:pt x="2224211" y="288871"/>
                  <a:pt x="2488455" y="276693"/>
                  <a:pt x="2594049" y="273181"/>
                </a:cubicBezTo>
                <a:cubicBezTo>
                  <a:pt x="2699643" y="269669"/>
                  <a:pt x="2912548" y="289045"/>
                  <a:pt x="3000868" y="273181"/>
                </a:cubicBezTo>
                <a:cubicBezTo>
                  <a:pt x="3089188" y="257317"/>
                  <a:pt x="3259642" y="269135"/>
                  <a:pt x="3407687" y="273181"/>
                </a:cubicBezTo>
                <a:cubicBezTo>
                  <a:pt x="3555732" y="277227"/>
                  <a:pt x="3699157" y="264693"/>
                  <a:pt x="3814506" y="273181"/>
                </a:cubicBezTo>
                <a:cubicBezTo>
                  <a:pt x="3929855" y="281669"/>
                  <a:pt x="4108641" y="299672"/>
                  <a:pt x="4394723" y="273181"/>
                </a:cubicBezTo>
                <a:cubicBezTo>
                  <a:pt x="4680805" y="246690"/>
                  <a:pt x="4948143" y="251208"/>
                  <a:pt x="5235037" y="273181"/>
                </a:cubicBezTo>
                <a:cubicBezTo>
                  <a:pt x="5521931" y="295154"/>
                  <a:pt x="5809426" y="270441"/>
                  <a:pt x="5988652" y="273181"/>
                </a:cubicBezTo>
                <a:cubicBezTo>
                  <a:pt x="6167878" y="275921"/>
                  <a:pt x="6442337" y="259332"/>
                  <a:pt x="6655569" y="273181"/>
                </a:cubicBezTo>
                <a:cubicBezTo>
                  <a:pt x="6868801" y="287030"/>
                  <a:pt x="6896824" y="284975"/>
                  <a:pt x="7062387" y="273181"/>
                </a:cubicBezTo>
                <a:cubicBezTo>
                  <a:pt x="7227950" y="261387"/>
                  <a:pt x="7512314" y="264721"/>
                  <a:pt x="7729304" y="273181"/>
                </a:cubicBezTo>
                <a:cubicBezTo>
                  <a:pt x="7946294" y="281641"/>
                  <a:pt x="8485384" y="226204"/>
                  <a:pt x="8943091" y="273181"/>
                </a:cubicBezTo>
                <a:cubicBezTo>
                  <a:pt x="8942059" y="396423"/>
                  <a:pt x="8965444" y="570334"/>
                  <a:pt x="8943091" y="803152"/>
                </a:cubicBezTo>
                <a:cubicBezTo>
                  <a:pt x="8920738" y="1035970"/>
                  <a:pt x="8917854" y="1074445"/>
                  <a:pt x="8943091" y="1333123"/>
                </a:cubicBezTo>
                <a:cubicBezTo>
                  <a:pt x="8968328" y="1591801"/>
                  <a:pt x="8936454" y="1672662"/>
                  <a:pt x="8943091" y="1912266"/>
                </a:cubicBezTo>
                <a:cubicBezTo>
                  <a:pt x="8811352" y="1885030"/>
                  <a:pt x="8503672" y="1917786"/>
                  <a:pt x="8362874" y="1912266"/>
                </a:cubicBezTo>
                <a:cubicBezTo>
                  <a:pt x="8222076" y="1906746"/>
                  <a:pt x="8061305" y="1896560"/>
                  <a:pt x="7782657" y="1912266"/>
                </a:cubicBezTo>
                <a:cubicBezTo>
                  <a:pt x="7504009" y="1927972"/>
                  <a:pt x="7286292" y="1895002"/>
                  <a:pt x="7115741" y="1912266"/>
                </a:cubicBezTo>
                <a:cubicBezTo>
                  <a:pt x="6945190" y="1929530"/>
                  <a:pt x="6682392" y="1884215"/>
                  <a:pt x="6448825" y="1912266"/>
                </a:cubicBezTo>
                <a:cubicBezTo>
                  <a:pt x="6215258" y="1940317"/>
                  <a:pt x="6153419" y="1915263"/>
                  <a:pt x="5868608" y="1912266"/>
                </a:cubicBezTo>
                <a:cubicBezTo>
                  <a:pt x="5583797" y="1909269"/>
                  <a:pt x="5339580" y="1883009"/>
                  <a:pt x="5201691" y="1912266"/>
                </a:cubicBezTo>
                <a:cubicBezTo>
                  <a:pt x="5063802" y="1941523"/>
                  <a:pt x="4901474" y="1921520"/>
                  <a:pt x="4794873" y="1912266"/>
                </a:cubicBezTo>
                <a:cubicBezTo>
                  <a:pt x="4688272" y="1903012"/>
                  <a:pt x="4303959" y="1939993"/>
                  <a:pt x="4127956" y="1912266"/>
                </a:cubicBezTo>
                <a:cubicBezTo>
                  <a:pt x="3951953" y="1884539"/>
                  <a:pt x="3784985" y="1893263"/>
                  <a:pt x="3461040" y="1912266"/>
                </a:cubicBezTo>
                <a:cubicBezTo>
                  <a:pt x="3137095" y="1931269"/>
                  <a:pt x="3084197" y="1919381"/>
                  <a:pt x="2967522" y="1912266"/>
                </a:cubicBezTo>
                <a:cubicBezTo>
                  <a:pt x="2850847" y="1905151"/>
                  <a:pt x="2653505" y="1889257"/>
                  <a:pt x="2474004" y="1912266"/>
                </a:cubicBezTo>
                <a:cubicBezTo>
                  <a:pt x="2294503" y="1935275"/>
                  <a:pt x="2068456" y="1886265"/>
                  <a:pt x="1720389" y="1912266"/>
                </a:cubicBezTo>
                <a:cubicBezTo>
                  <a:pt x="1372323" y="1938267"/>
                  <a:pt x="1507219" y="1908838"/>
                  <a:pt x="1313570" y="1912266"/>
                </a:cubicBezTo>
                <a:cubicBezTo>
                  <a:pt x="1119921" y="1915694"/>
                  <a:pt x="758833" y="1953471"/>
                  <a:pt x="273181" y="1912266"/>
                </a:cubicBezTo>
                <a:cubicBezTo>
                  <a:pt x="254688" y="1758057"/>
                  <a:pt x="263530" y="1581504"/>
                  <a:pt x="273181" y="1398686"/>
                </a:cubicBezTo>
                <a:cubicBezTo>
                  <a:pt x="282832" y="1215868"/>
                  <a:pt x="294661" y="1031488"/>
                  <a:pt x="273181" y="885106"/>
                </a:cubicBezTo>
                <a:cubicBezTo>
                  <a:pt x="251701" y="738724"/>
                  <a:pt x="251629" y="421351"/>
                  <a:pt x="273181" y="273181"/>
                </a:cubicBezTo>
                <a:close/>
              </a:path>
              <a:path w="9216272" h="2185447" fill="lightenLess" stroke="0" extrusionOk="0">
                <a:moveTo>
                  <a:pt x="0" y="0"/>
                </a:moveTo>
                <a:cubicBezTo>
                  <a:pt x="217106" y="-3695"/>
                  <a:pt x="401825" y="21273"/>
                  <a:pt x="750468" y="0"/>
                </a:cubicBezTo>
                <a:cubicBezTo>
                  <a:pt x="1099111" y="-21273"/>
                  <a:pt x="960344" y="-14712"/>
                  <a:pt x="1132285" y="0"/>
                </a:cubicBezTo>
                <a:cubicBezTo>
                  <a:pt x="1304226" y="14712"/>
                  <a:pt x="1672708" y="-13650"/>
                  <a:pt x="1974915" y="0"/>
                </a:cubicBezTo>
                <a:cubicBezTo>
                  <a:pt x="2277122" y="13650"/>
                  <a:pt x="2339027" y="6844"/>
                  <a:pt x="2633221" y="0"/>
                </a:cubicBezTo>
                <a:cubicBezTo>
                  <a:pt x="2927415" y="-6844"/>
                  <a:pt x="2908319" y="-1934"/>
                  <a:pt x="3107200" y="0"/>
                </a:cubicBezTo>
                <a:cubicBezTo>
                  <a:pt x="3306081" y="1934"/>
                  <a:pt x="3475803" y="-11947"/>
                  <a:pt x="3581180" y="0"/>
                </a:cubicBezTo>
                <a:cubicBezTo>
                  <a:pt x="3686557" y="11947"/>
                  <a:pt x="4025198" y="-11424"/>
                  <a:pt x="4147322" y="0"/>
                </a:cubicBezTo>
                <a:cubicBezTo>
                  <a:pt x="4269446" y="11424"/>
                  <a:pt x="4564973" y="-1794"/>
                  <a:pt x="4713465" y="0"/>
                </a:cubicBezTo>
                <a:cubicBezTo>
                  <a:pt x="4861957" y="1794"/>
                  <a:pt x="5061296" y="13348"/>
                  <a:pt x="5187445" y="0"/>
                </a:cubicBezTo>
                <a:cubicBezTo>
                  <a:pt x="5313594" y="-13348"/>
                  <a:pt x="5703680" y="-30894"/>
                  <a:pt x="5845750" y="0"/>
                </a:cubicBezTo>
                <a:cubicBezTo>
                  <a:pt x="5987821" y="30894"/>
                  <a:pt x="6140849" y="-2518"/>
                  <a:pt x="6227567" y="0"/>
                </a:cubicBezTo>
                <a:cubicBezTo>
                  <a:pt x="6314285" y="2518"/>
                  <a:pt x="6759608" y="-33094"/>
                  <a:pt x="6978035" y="0"/>
                </a:cubicBezTo>
                <a:cubicBezTo>
                  <a:pt x="7196462" y="33094"/>
                  <a:pt x="7269232" y="-20009"/>
                  <a:pt x="7544177" y="0"/>
                </a:cubicBezTo>
                <a:cubicBezTo>
                  <a:pt x="7819122" y="20009"/>
                  <a:pt x="7944333" y="11108"/>
                  <a:pt x="8110319" y="0"/>
                </a:cubicBezTo>
                <a:cubicBezTo>
                  <a:pt x="8276305" y="-11108"/>
                  <a:pt x="8466422" y="-3129"/>
                  <a:pt x="8584299" y="0"/>
                </a:cubicBezTo>
                <a:cubicBezTo>
                  <a:pt x="8702176" y="3129"/>
                  <a:pt x="8991386" y="19765"/>
                  <a:pt x="9216272" y="0"/>
                </a:cubicBezTo>
                <a:cubicBezTo>
                  <a:pt x="9085756" y="133828"/>
                  <a:pt x="9050608" y="190265"/>
                  <a:pt x="8943091" y="273181"/>
                </a:cubicBezTo>
                <a:cubicBezTo>
                  <a:pt x="8743262" y="306281"/>
                  <a:pt x="8417968" y="305537"/>
                  <a:pt x="8276175" y="273181"/>
                </a:cubicBezTo>
                <a:cubicBezTo>
                  <a:pt x="8134382" y="240825"/>
                  <a:pt x="7960090" y="283330"/>
                  <a:pt x="7782657" y="273181"/>
                </a:cubicBezTo>
                <a:cubicBezTo>
                  <a:pt x="7605224" y="263032"/>
                  <a:pt x="7411142" y="282442"/>
                  <a:pt x="7289139" y="273181"/>
                </a:cubicBezTo>
                <a:cubicBezTo>
                  <a:pt x="7167136" y="263920"/>
                  <a:pt x="6900841" y="277426"/>
                  <a:pt x="6622223" y="273181"/>
                </a:cubicBezTo>
                <a:cubicBezTo>
                  <a:pt x="6343605" y="268936"/>
                  <a:pt x="6415257" y="286410"/>
                  <a:pt x="6215404" y="273181"/>
                </a:cubicBezTo>
                <a:cubicBezTo>
                  <a:pt x="6015551" y="259952"/>
                  <a:pt x="5612795" y="288957"/>
                  <a:pt x="5461789" y="273181"/>
                </a:cubicBezTo>
                <a:cubicBezTo>
                  <a:pt x="5310784" y="257405"/>
                  <a:pt x="5076426" y="300255"/>
                  <a:pt x="4794873" y="273181"/>
                </a:cubicBezTo>
                <a:cubicBezTo>
                  <a:pt x="4513320" y="246107"/>
                  <a:pt x="4399516" y="248105"/>
                  <a:pt x="4214655" y="273181"/>
                </a:cubicBezTo>
                <a:cubicBezTo>
                  <a:pt x="4029794" y="298257"/>
                  <a:pt x="3748389" y="269538"/>
                  <a:pt x="3374341" y="273181"/>
                </a:cubicBezTo>
                <a:cubicBezTo>
                  <a:pt x="3000293" y="276824"/>
                  <a:pt x="3064381" y="251429"/>
                  <a:pt x="2880823" y="273181"/>
                </a:cubicBezTo>
                <a:cubicBezTo>
                  <a:pt x="2697265" y="294933"/>
                  <a:pt x="2575334" y="280413"/>
                  <a:pt x="2387305" y="273181"/>
                </a:cubicBezTo>
                <a:cubicBezTo>
                  <a:pt x="2199276" y="265949"/>
                  <a:pt x="2042086" y="262977"/>
                  <a:pt x="1893787" y="273181"/>
                </a:cubicBezTo>
                <a:cubicBezTo>
                  <a:pt x="1745488" y="283385"/>
                  <a:pt x="1479652" y="257503"/>
                  <a:pt x="1226871" y="273181"/>
                </a:cubicBezTo>
                <a:cubicBezTo>
                  <a:pt x="974090" y="288859"/>
                  <a:pt x="507873" y="317949"/>
                  <a:pt x="273181" y="273181"/>
                </a:cubicBezTo>
                <a:cubicBezTo>
                  <a:pt x="143882" y="159366"/>
                  <a:pt x="124967" y="121941"/>
                  <a:pt x="0" y="0"/>
                </a:cubicBezTo>
                <a:close/>
              </a:path>
              <a:path w="9216272" h="2185447" fill="darkenLess" stroke="0" extrusionOk="0">
                <a:moveTo>
                  <a:pt x="0" y="2185447"/>
                </a:moveTo>
                <a:cubicBezTo>
                  <a:pt x="85137" y="2092686"/>
                  <a:pt x="178754" y="2030020"/>
                  <a:pt x="273181" y="1912266"/>
                </a:cubicBezTo>
                <a:cubicBezTo>
                  <a:pt x="475715" y="1929291"/>
                  <a:pt x="659788" y="1924769"/>
                  <a:pt x="766699" y="1912266"/>
                </a:cubicBezTo>
                <a:cubicBezTo>
                  <a:pt x="873610" y="1899763"/>
                  <a:pt x="1289384" y="1940425"/>
                  <a:pt x="1433615" y="1912266"/>
                </a:cubicBezTo>
                <a:cubicBezTo>
                  <a:pt x="1577846" y="1884107"/>
                  <a:pt x="1826782" y="1923877"/>
                  <a:pt x="1927133" y="1912266"/>
                </a:cubicBezTo>
                <a:cubicBezTo>
                  <a:pt x="2027484" y="1900655"/>
                  <a:pt x="2264511" y="1935573"/>
                  <a:pt x="2420651" y="1912266"/>
                </a:cubicBezTo>
                <a:cubicBezTo>
                  <a:pt x="2576791" y="1888959"/>
                  <a:pt x="2858431" y="1907992"/>
                  <a:pt x="3000868" y="1912266"/>
                </a:cubicBezTo>
                <a:cubicBezTo>
                  <a:pt x="3143305" y="1916540"/>
                  <a:pt x="3310730" y="1934309"/>
                  <a:pt x="3494386" y="1912266"/>
                </a:cubicBezTo>
                <a:cubicBezTo>
                  <a:pt x="3678042" y="1890223"/>
                  <a:pt x="3909877" y="1943223"/>
                  <a:pt x="4248001" y="1912266"/>
                </a:cubicBezTo>
                <a:cubicBezTo>
                  <a:pt x="4586125" y="1881309"/>
                  <a:pt x="4731399" y="1884267"/>
                  <a:pt x="5088316" y="1912266"/>
                </a:cubicBezTo>
                <a:cubicBezTo>
                  <a:pt x="5445233" y="1940265"/>
                  <a:pt x="5448949" y="1892771"/>
                  <a:pt x="5668533" y="1912266"/>
                </a:cubicBezTo>
                <a:cubicBezTo>
                  <a:pt x="5888117" y="1931761"/>
                  <a:pt x="6022798" y="1912615"/>
                  <a:pt x="6162051" y="1912266"/>
                </a:cubicBezTo>
                <a:cubicBezTo>
                  <a:pt x="6301304" y="1911917"/>
                  <a:pt x="6394765" y="1902333"/>
                  <a:pt x="6568869" y="1912266"/>
                </a:cubicBezTo>
                <a:cubicBezTo>
                  <a:pt x="6742973" y="1922199"/>
                  <a:pt x="6924996" y="1903065"/>
                  <a:pt x="7149087" y="1912266"/>
                </a:cubicBezTo>
                <a:cubicBezTo>
                  <a:pt x="7373178" y="1921467"/>
                  <a:pt x="7539307" y="1941720"/>
                  <a:pt x="7816003" y="1912266"/>
                </a:cubicBezTo>
                <a:cubicBezTo>
                  <a:pt x="8092699" y="1882812"/>
                  <a:pt x="8461830" y="1956221"/>
                  <a:pt x="8943091" y="1912266"/>
                </a:cubicBezTo>
                <a:cubicBezTo>
                  <a:pt x="9072485" y="2048222"/>
                  <a:pt x="9153032" y="2096037"/>
                  <a:pt x="9216272" y="2185447"/>
                </a:cubicBezTo>
                <a:cubicBezTo>
                  <a:pt x="9111160" y="2179728"/>
                  <a:pt x="8948109" y="2195053"/>
                  <a:pt x="8834455" y="2185447"/>
                </a:cubicBezTo>
                <a:cubicBezTo>
                  <a:pt x="8720801" y="2175841"/>
                  <a:pt x="8207481" y="2175378"/>
                  <a:pt x="7991824" y="2185447"/>
                </a:cubicBezTo>
                <a:cubicBezTo>
                  <a:pt x="7776167" y="2195516"/>
                  <a:pt x="7722143" y="2189631"/>
                  <a:pt x="7610007" y="2185447"/>
                </a:cubicBezTo>
                <a:cubicBezTo>
                  <a:pt x="7497871" y="2181263"/>
                  <a:pt x="7325983" y="2177451"/>
                  <a:pt x="7043865" y="2185447"/>
                </a:cubicBezTo>
                <a:cubicBezTo>
                  <a:pt x="6761747" y="2193443"/>
                  <a:pt x="6462698" y="2195547"/>
                  <a:pt x="6201234" y="2185447"/>
                </a:cubicBezTo>
                <a:cubicBezTo>
                  <a:pt x="5939770" y="2175347"/>
                  <a:pt x="5954596" y="2168527"/>
                  <a:pt x="5819417" y="2185447"/>
                </a:cubicBezTo>
                <a:cubicBezTo>
                  <a:pt x="5684238" y="2202367"/>
                  <a:pt x="5492960" y="2160806"/>
                  <a:pt x="5253275" y="2185447"/>
                </a:cubicBezTo>
                <a:cubicBezTo>
                  <a:pt x="5013590" y="2210088"/>
                  <a:pt x="4880567" y="2181969"/>
                  <a:pt x="4687133" y="2185447"/>
                </a:cubicBezTo>
                <a:cubicBezTo>
                  <a:pt x="4493699" y="2188925"/>
                  <a:pt x="4276833" y="2213600"/>
                  <a:pt x="4028827" y="2185447"/>
                </a:cubicBezTo>
                <a:cubicBezTo>
                  <a:pt x="3780821" y="2157294"/>
                  <a:pt x="3643184" y="2173926"/>
                  <a:pt x="3370522" y="2185447"/>
                </a:cubicBezTo>
                <a:cubicBezTo>
                  <a:pt x="3097861" y="2196968"/>
                  <a:pt x="2912486" y="2150183"/>
                  <a:pt x="2527892" y="2185447"/>
                </a:cubicBezTo>
                <a:cubicBezTo>
                  <a:pt x="2143298" y="2220712"/>
                  <a:pt x="2298583" y="2182388"/>
                  <a:pt x="2146075" y="2185447"/>
                </a:cubicBezTo>
                <a:cubicBezTo>
                  <a:pt x="1993567" y="2188506"/>
                  <a:pt x="1904295" y="2168000"/>
                  <a:pt x="1672095" y="2185447"/>
                </a:cubicBezTo>
                <a:cubicBezTo>
                  <a:pt x="1439895" y="2202894"/>
                  <a:pt x="1193721" y="2160463"/>
                  <a:pt x="921627" y="2185447"/>
                </a:cubicBezTo>
                <a:cubicBezTo>
                  <a:pt x="649533" y="2210431"/>
                  <a:pt x="196909" y="2145784"/>
                  <a:pt x="0" y="2185447"/>
                </a:cubicBezTo>
                <a:close/>
              </a:path>
              <a:path w="9216272" h="2185447" fill="lighten" stroke="0" extrusionOk="0">
                <a:moveTo>
                  <a:pt x="0" y="0"/>
                </a:moveTo>
                <a:cubicBezTo>
                  <a:pt x="76576" y="72107"/>
                  <a:pt x="136657" y="157823"/>
                  <a:pt x="273181" y="273181"/>
                </a:cubicBezTo>
                <a:cubicBezTo>
                  <a:pt x="289327" y="521134"/>
                  <a:pt x="262188" y="662328"/>
                  <a:pt x="273181" y="852324"/>
                </a:cubicBezTo>
                <a:cubicBezTo>
                  <a:pt x="284174" y="1042320"/>
                  <a:pt x="283546" y="1301087"/>
                  <a:pt x="273181" y="1415077"/>
                </a:cubicBezTo>
                <a:cubicBezTo>
                  <a:pt x="262816" y="1529067"/>
                  <a:pt x="282471" y="1737294"/>
                  <a:pt x="273181" y="1912266"/>
                </a:cubicBezTo>
                <a:cubicBezTo>
                  <a:pt x="188019" y="2008790"/>
                  <a:pt x="108794" y="2064085"/>
                  <a:pt x="0" y="2185447"/>
                </a:cubicBezTo>
                <a:cubicBezTo>
                  <a:pt x="5395" y="2040659"/>
                  <a:pt x="1058" y="1889322"/>
                  <a:pt x="0" y="1595376"/>
                </a:cubicBezTo>
                <a:cubicBezTo>
                  <a:pt x="-1058" y="1301430"/>
                  <a:pt x="-17571" y="1297837"/>
                  <a:pt x="0" y="1070869"/>
                </a:cubicBezTo>
                <a:cubicBezTo>
                  <a:pt x="17571" y="843901"/>
                  <a:pt x="15255" y="760967"/>
                  <a:pt x="0" y="568216"/>
                </a:cubicBezTo>
                <a:cubicBezTo>
                  <a:pt x="-15255" y="375465"/>
                  <a:pt x="5617" y="197461"/>
                  <a:pt x="0" y="0"/>
                </a:cubicBezTo>
                <a:close/>
              </a:path>
              <a:path w="9216272" h="2185447" fill="darken" stroke="0" extrusionOk="0">
                <a:moveTo>
                  <a:pt x="9216272" y="0"/>
                </a:moveTo>
                <a:cubicBezTo>
                  <a:pt x="9206787" y="118815"/>
                  <a:pt x="9208809" y="251111"/>
                  <a:pt x="9216272" y="480798"/>
                </a:cubicBezTo>
                <a:cubicBezTo>
                  <a:pt x="9223735" y="710485"/>
                  <a:pt x="9227250" y="858468"/>
                  <a:pt x="9216272" y="1070869"/>
                </a:cubicBezTo>
                <a:cubicBezTo>
                  <a:pt x="9205294" y="1283270"/>
                  <a:pt x="9225387" y="1408612"/>
                  <a:pt x="9216272" y="1573522"/>
                </a:cubicBezTo>
                <a:cubicBezTo>
                  <a:pt x="9207157" y="1738432"/>
                  <a:pt x="9243796" y="1950539"/>
                  <a:pt x="9216272" y="2185447"/>
                </a:cubicBezTo>
                <a:cubicBezTo>
                  <a:pt x="9108887" y="2055717"/>
                  <a:pt x="9001437" y="1966760"/>
                  <a:pt x="8943091" y="1912266"/>
                </a:cubicBezTo>
                <a:cubicBezTo>
                  <a:pt x="8927748" y="1732682"/>
                  <a:pt x="8937775" y="1512033"/>
                  <a:pt x="8943091" y="1382295"/>
                </a:cubicBezTo>
                <a:cubicBezTo>
                  <a:pt x="8948407" y="1252557"/>
                  <a:pt x="8950798" y="980564"/>
                  <a:pt x="8943091" y="852324"/>
                </a:cubicBezTo>
                <a:cubicBezTo>
                  <a:pt x="8935384" y="724084"/>
                  <a:pt x="8958184" y="464056"/>
                  <a:pt x="8943091" y="273181"/>
                </a:cubicBezTo>
                <a:cubicBezTo>
                  <a:pt x="9043094" y="154662"/>
                  <a:pt x="9071978" y="124008"/>
                  <a:pt x="9216272" y="0"/>
                </a:cubicBezTo>
                <a:close/>
              </a:path>
              <a:path w="9216272" h="2185447" fill="none" extrusionOk="0">
                <a:moveTo>
                  <a:pt x="0" y="0"/>
                </a:moveTo>
                <a:cubicBezTo>
                  <a:pt x="308013" y="-28401"/>
                  <a:pt x="404181" y="-32899"/>
                  <a:pt x="658305" y="0"/>
                </a:cubicBezTo>
                <a:cubicBezTo>
                  <a:pt x="912429" y="32899"/>
                  <a:pt x="1234650" y="18916"/>
                  <a:pt x="1408773" y="0"/>
                </a:cubicBezTo>
                <a:cubicBezTo>
                  <a:pt x="1582896" y="-18916"/>
                  <a:pt x="1784091" y="-4054"/>
                  <a:pt x="2067078" y="0"/>
                </a:cubicBezTo>
                <a:cubicBezTo>
                  <a:pt x="2350066" y="4054"/>
                  <a:pt x="2314485" y="9422"/>
                  <a:pt x="2448895" y="0"/>
                </a:cubicBezTo>
                <a:cubicBezTo>
                  <a:pt x="2583305" y="-9422"/>
                  <a:pt x="2924071" y="-31351"/>
                  <a:pt x="3107200" y="0"/>
                </a:cubicBezTo>
                <a:cubicBezTo>
                  <a:pt x="3290330" y="31351"/>
                  <a:pt x="3468876" y="-32081"/>
                  <a:pt x="3765505" y="0"/>
                </a:cubicBezTo>
                <a:cubicBezTo>
                  <a:pt x="4062134" y="32081"/>
                  <a:pt x="4163337" y="-22014"/>
                  <a:pt x="4331648" y="0"/>
                </a:cubicBezTo>
                <a:cubicBezTo>
                  <a:pt x="4499959" y="22014"/>
                  <a:pt x="4756444" y="-9516"/>
                  <a:pt x="5174278" y="0"/>
                </a:cubicBezTo>
                <a:cubicBezTo>
                  <a:pt x="5592112" y="9516"/>
                  <a:pt x="5600403" y="-36673"/>
                  <a:pt x="6016909" y="0"/>
                </a:cubicBezTo>
                <a:cubicBezTo>
                  <a:pt x="6433415" y="36673"/>
                  <a:pt x="6443155" y="-20492"/>
                  <a:pt x="6675214" y="0"/>
                </a:cubicBezTo>
                <a:cubicBezTo>
                  <a:pt x="6907274" y="20492"/>
                  <a:pt x="7061545" y="3535"/>
                  <a:pt x="7425682" y="0"/>
                </a:cubicBezTo>
                <a:cubicBezTo>
                  <a:pt x="7789819" y="-3535"/>
                  <a:pt x="7914863" y="-24810"/>
                  <a:pt x="8083987" y="0"/>
                </a:cubicBezTo>
                <a:cubicBezTo>
                  <a:pt x="8253112" y="24810"/>
                  <a:pt x="8930572" y="-4838"/>
                  <a:pt x="9216272" y="0"/>
                </a:cubicBezTo>
                <a:cubicBezTo>
                  <a:pt x="9210004" y="204101"/>
                  <a:pt x="9203477" y="454605"/>
                  <a:pt x="9216272" y="590071"/>
                </a:cubicBezTo>
                <a:cubicBezTo>
                  <a:pt x="9229067" y="725537"/>
                  <a:pt x="9203919" y="910094"/>
                  <a:pt x="9216272" y="1114578"/>
                </a:cubicBezTo>
                <a:cubicBezTo>
                  <a:pt x="9228625" y="1319062"/>
                  <a:pt x="9217490" y="1428533"/>
                  <a:pt x="9216272" y="1682794"/>
                </a:cubicBezTo>
                <a:cubicBezTo>
                  <a:pt x="9215054" y="1937055"/>
                  <a:pt x="9203556" y="2058364"/>
                  <a:pt x="9216272" y="2185447"/>
                </a:cubicBezTo>
                <a:cubicBezTo>
                  <a:pt x="8838586" y="2190870"/>
                  <a:pt x="8746688" y="2213350"/>
                  <a:pt x="8373641" y="2185447"/>
                </a:cubicBezTo>
                <a:cubicBezTo>
                  <a:pt x="8000594" y="2157544"/>
                  <a:pt x="7955688" y="2207535"/>
                  <a:pt x="7807499" y="2185447"/>
                </a:cubicBezTo>
                <a:cubicBezTo>
                  <a:pt x="7659310" y="2163359"/>
                  <a:pt x="7530091" y="2183639"/>
                  <a:pt x="7425682" y="2185447"/>
                </a:cubicBezTo>
                <a:cubicBezTo>
                  <a:pt x="7321273" y="2187255"/>
                  <a:pt x="7046063" y="2199573"/>
                  <a:pt x="6767377" y="2185447"/>
                </a:cubicBezTo>
                <a:cubicBezTo>
                  <a:pt x="6488691" y="2171321"/>
                  <a:pt x="6324887" y="2163858"/>
                  <a:pt x="5924746" y="2185447"/>
                </a:cubicBezTo>
                <a:cubicBezTo>
                  <a:pt x="5524605" y="2207036"/>
                  <a:pt x="5397867" y="2152106"/>
                  <a:pt x="5082116" y="2185447"/>
                </a:cubicBezTo>
                <a:cubicBezTo>
                  <a:pt x="4766365" y="2218789"/>
                  <a:pt x="4611809" y="2161364"/>
                  <a:pt x="4423811" y="2185447"/>
                </a:cubicBezTo>
                <a:cubicBezTo>
                  <a:pt x="4235813" y="2209530"/>
                  <a:pt x="4215474" y="2172598"/>
                  <a:pt x="4041994" y="2185447"/>
                </a:cubicBezTo>
                <a:cubicBezTo>
                  <a:pt x="3868514" y="2198296"/>
                  <a:pt x="3484238" y="2215678"/>
                  <a:pt x="3199363" y="2185447"/>
                </a:cubicBezTo>
                <a:cubicBezTo>
                  <a:pt x="2914488" y="2155216"/>
                  <a:pt x="2972002" y="2175118"/>
                  <a:pt x="2817546" y="2185447"/>
                </a:cubicBezTo>
                <a:cubicBezTo>
                  <a:pt x="2663090" y="2195776"/>
                  <a:pt x="2398348" y="2177648"/>
                  <a:pt x="2159241" y="2185447"/>
                </a:cubicBezTo>
                <a:cubicBezTo>
                  <a:pt x="1920134" y="2193246"/>
                  <a:pt x="1698875" y="2161433"/>
                  <a:pt x="1408773" y="2185447"/>
                </a:cubicBezTo>
                <a:cubicBezTo>
                  <a:pt x="1118671" y="2209461"/>
                  <a:pt x="1083355" y="2169990"/>
                  <a:pt x="934793" y="2185447"/>
                </a:cubicBezTo>
                <a:cubicBezTo>
                  <a:pt x="786231" y="2200904"/>
                  <a:pt x="324630" y="2159315"/>
                  <a:pt x="0" y="2185447"/>
                </a:cubicBezTo>
                <a:cubicBezTo>
                  <a:pt x="-25661" y="2063357"/>
                  <a:pt x="24739" y="1891373"/>
                  <a:pt x="0" y="1639085"/>
                </a:cubicBezTo>
                <a:cubicBezTo>
                  <a:pt x="-24739" y="1386797"/>
                  <a:pt x="18501" y="1361133"/>
                  <a:pt x="0" y="1136432"/>
                </a:cubicBezTo>
                <a:cubicBezTo>
                  <a:pt x="-18501" y="911731"/>
                  <a:pt x="6944" y="693827"/>
                  <a:pt x="0" y="546362"/>
                </a:cubicBezTo>
                <a:cubicBezTo>
                  <a:pt x="-6944" y="398897"/>
                  <a:pt x="13146" y="211916"/>
                  <a:pt x="0" y="0"/>
                </a:cubicBezTo>
                <a:close/>
                <a:moveTo>
                  <a:pt x="273181" y="273181"/>
                </a:moveTo>
                <a:cubicBezTo>
                  <a:pt x="602744" y="290001"/>
                  <a:pt x="719414" y="272075"/>
                  <a:pt x="1026796" y="273181"/>
                </a:cubicBezTo>
                <a:cubicBezTo>
                  <a:pt x="1334178" y="274287"/>
                  <a:pt x="1417811" y="265233"/>
                  <a:pt x="1520314" y="273181"/>
                </a:cubicBezTo>
                <a:cubicBezTo>
                  <a:pt x="1622817" y="281129"/>
                  <a:pt x="1831621" y="273198"/>
                  <a:pt x="1927133" y="273181"/>
                </a:cubicBezTo>
                <a:cubicBezTo>
                  <a:pt x="2022645" y="273164"/>
                  <a:pt x="2373982" y="265291"/>
                  <a:pt x="2680748" y="273181"/>
                </a:cubicBezTo>
                <a:cubicBezTo>
                  <a:pt x="2987514" y="281071"/>
                  <a:pt x="3107534" y="257983"/>
                  <a:pt x="3347664" y="273181"/>
                </a:cubicBezTo>
                <a:cubicBezTo>
                  <a:pt x="3587794" y="288379"/>
                  <a:pt x="3788437" y="251963"/>
                  <a:pt x="3927882" y="273181"/>
                </a:cubicBezTo>
                <a:cubicBezTo>
                  <a:pt x="4067327" y="294399"/>
                  <a:pt x="4515360" y="292597"/>
                  <a:pt x="4681497" y="273181"/>
                </a:cubicBezTo>
                <a:cubicBezTo>
                  <a:pt x="4847634" y="253765"/>
                  <a:pt x="5068938" y="291043"/>
                  <a:pt x="5348413" y="273181"/>
                </a:cubicBezTo>
                <a:cubicBezTo>
                  <a:pt x="5627888" y="255319"/>
                  <a:pt x="5746665" y="259611"/>
                  <a:pt x="5928630" y="273181"/>
                </a:cubicBezTo>
                <a:cubicBezTo>
                  <a:pt x="6110595" y="286751"/>
                  <a:pt x="6228258" y="264174"/>
                  <a:pt x="6335449" y="273181"/>
                </a:cubicBezTo>
                <a:cubicBezTo>
                  <a:pt x="6442640" y="282188"/>
                  <a:pt x="6599614" y="262972"/>
                  <a:pt x="6828967" y="273181"/>
                </a:cubicBezTo>
                <a:cubicBezTo>
                  <a:pt x="7058320" y="283390"/>
                  <a:pt x="7083655" y="260940"/>
                  <a:pt x="7235786" y="273181"/>
                </a:cubicBezTo>
                <a:cubicBezTo>
                  <a:pt x="7387917" y="285422"/>
                  <a:pt x="7626872" y="298689"/>
                  <a:pt x="7816003" y="273181"/>
                </a:cubicBezTo>
                <a:cubicBezTo>
                  <a:pt x="8005134" y="247673"/>
                  <a:pt x="8523819" y="316712"/>
                  <a:pt x="8943091" y="273181"/>
                </a:cubicBezTo>
                <a:cubicBezTo>
                  <a:pt x="8940037" y="411197"/>
                  <a:pt x="8940163" y="604177"/>
                  <a:pt x="8943091" y="786761"/>
                </a:cubicBezTo>
                <a:cubicBezTo>
                  <a:pt x="8946019" y="969345"/>
                  <a:pt x="8959629" y="1156905"/>
                  <a:pt x="8943091" y="1365904"/>
                </a:cubicBezTo>
                <a:cubicBezTo>
                  <a:pt x="8926553" y="1574903"/>
                  <a:pt x="8945305" y="1685243"/>
                  <a:pt x="8943091" y="1912266"/>
                </a:cubicBezTo>
                <a:cubicBezTo>
                  <a:pt x="8766544" y="1914413"/>
                  <a:pt x="8702081" y="1902117"/>
                  <a:pt x="8536272" y="1912266"/>
                </a:cubicBezTo>
                <a:cubicBezTo>
                  <a:pt x="8370463" y="1922415"/>
                  <a:pt x="8166436" y="1938052"/>
                  <a:pt x="7869356" y="1912266"/>
                </a:cubicBezTo>
                <a:cubicBezTo>
                  <a:pt x="7572276" y="1886480"/>
                  <a:pt x="7409371" y="1911871"/>
                  <a:pt x="7289139" y="1912266"/>
                </a:cubicBezTo>
                <a:cubicBezTo>
                  <a:pt x="7168907" y="1912661"/>
                  <a:pt x="6961049" y="1925813"/>
                  <a:pt x="6795621" y="1912266"/>
                </a:cubicBezTo>
                <a:cubicBezTo>
                  <a:pt x="6630193" y="1898719"/>
                  <a:pt x="6266518" y="1925367"/>
                  <a:pt x="6128705" y="1912266"/>
                </a:cubicBezTo>
                <a:cubicBezTo>
                  <a:pt x="5990892" y="1899165"/>
                  <a:pt x="5672485" y="1953667"/>
                  <a:pt x="5288390" y="1912266"/>
                </a:cubicBezTo>
                <a:cubicBezTo>
                  <a:pt x="4904296" y="1870865"/>
                  <a:pt x="4993337" y="1902115"/>
                  <a:pt x="4881572" y="1912266"/>
                </a:cubicBezTo>
                <a:cubicBezTo>
                  <a:pt x="4769807" y="1922417"/>
                  <a:pt x="4423788" y="1919417"/>
                  <a:pt x="4214655" y="1912266"/>
                </a:cubicBezTo>
                <a:cubicBezTo>
                  <a:pt x="4005522" y="1905115"/>
                  <a:pt x="3686865" y="1908283"/>
                  <a:pt x="3461040" y="1912266"/>
                </a:cubicBezTo>
                <a:cubicBezTo>
                  <a:pt x="3235215" y="1916249"/>
                  <a:pt x="3066602" y="1936387"/>
                  <a:pt x="2794124" y="1912266"/>
                </a:cubicBezTo>
                <a:cubicBezTo>
                  <a:pt x="2521646" y="1888145"/>
                  <a:pt x="2367387" y="1893558"/>
                  <a:pt x="2040509" y="1912266"/>
                </a:cubicBezTo>
                <a:cubicBezTo>
                  <a:pt x="1713632" y="1930974"/>
                  <a:pt x="1615436" y="1929929"/>
                  <a:pt x="1286894" y="1912266"/>
                </a:cubicBezTo>
                <a:cubicBezTo>
                  <a:pt x="958353" y="1894603"/>
                  <a:pt x="489968" y="1905602"/>
                  <a:pt x="273181" y="1912266"/>
                </a:cubicBezTo>
                <a:cubicBezTo>
                  <a:pt x="281730" y="1765359"/>
                  <a:pt x="284100" y="1584179"/>
                  <a:pt x="273181" y="1349513"/>
                </a:cubicBezTo>
                <a:cubicBezTo>
                  <a:pt x="262262" y="1114847"/>
                  <a:pt x="273196" y="904282"/>
                  <a:pt x="273181" y="786761"/>
                </a:cubicBezTo>
                <a:cubicBezTo>
                  <a:pt x="273166" y="669240"/>
                  <a:pt x="281880" y="395239"/>
                  <a:pt x="273181" y="273181"/>
                </a:cubicBezTo>
                <a:close/>
                <a:moveTo>
                  <a:pt x="0" y="0"/>
                </a:moveTo>
                <a:cubicBezTo>
                  <a:pt x="75231" y="100534"/>
                  <a:pt x="203673" y="206115"/>
                  <a:pt x="273181" y="273181"/>
                </a:cubicBezTo>
                <a:moveTo>
                  <a:pt x="0" y="2185447"/>
                </a:moveTo>
                <a:cubicBezTo>
                  <a:pt x="128373" y="2065692"/>
                  <a:pt x="196944" y="2012359"/>
                  <a:pt x="273181" y="1912266"/>
                </a:cubicBezTo>
                <a:moveTo>
                  <a:pt x="9216272" y="0"/>
                </a:moveTo>
                <a:cubicBezTo>
                  <a:pt x="9114435" y="101930"/>
                  <a:pt x="9042018" y="188300"/>
                  <a:pt x="8943091" y="273181"/>
                </a:cubicBezTo>
                <a:moveTo>
                  <a:pt x="9216272" y="2185447"/>
                </a:moveTo>
                <a:cubicBezTo>
                  <a:pt x="9148771" y="2138791"/>
                  <a:pt x="9043522" y="2029347"/>
                  <a:pt x="8943091" y="1912266"/>
                </a:cubicBezTo>
              </a:path>
            </a:pathLst>
          </a:custGeom>
          <a:noFill/>
          <a:ln>
            <a:extLst>
              <a:ext uri="{C807C97D-BFC1-408E-A445-0C87EB9F89A2}">
                <ask:lineSketchStyleProps xmlns:ask="http://schemas.microsoft.com/office/drawing/2018/sketchyshapes" xmlns="" sd="2124387956">
                  <a:prstGeom prst="bevel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r>
              <a:rPr lang="hr-HR" sz="4400" b="1" dirty="0">
                <a:solidFill>
                  <a:schemeClr val="tx1"/>
                </a:solidFill>
                <a:latin typeface="Elephant" panose="02020904090505020303" pitchFamily="18" charset="0"/>
                <a:ea typeface="Calibri" panose="020F0502020204030204" pitchFamily="34" charset="0"/>
              </a:rPr>
              <a:t>Svijet i Hrvatska nakon pada komunizma</a:t>
            </a:r>
            <a:endParaRPr lang="hr-HR" sz="19300" dirty="0">
              <a:solidFill>
                <a:schemeClr val="tx1"/>
              </a:solidFill>
              <a:latin typeface="Elephant" panose="02020904090505020303" pitchFamily="18" charset="0"/>
            </a:endParaRPr>
          </a:p>
        </p:txBody>
      </p:sp>
      <p:sp>
        <p:nvSpPr>
          <p:cNvPr id="4" name="Podnaslov 6">
            <a:extLst>
              <a:ext uri="{FF2B5EF4-FFF2-40B4-BE49-F238E27FC236}">
                <a16:creationId xmlns:a16="http://schemas.microsoft.com/office/drawing/2014/main" xmlns="" id="{CC631537-40B6-4421-AA8A-9FC25320D070}"/>
              </a:ext>
            </a:extLst>
          </p:cNvPr>
          <p:cNvSpPr txBox="1">
            <a:spLocks/>
          </p:cNvSpPr>
          <p:nvPr/>
        </p:nvSpPr>
        <p:spPr>
          <a:xfrm>
            <a:off x="1524000" y="4835860"/>
            <a:ext cx="9144000" cy="140244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r-HR" b="1" dirty="0"/>
              <a:t>Nastavna tema: </a:t>
            </a:r>
            <a:r>
              <a:rPr lang="hr-HR" b="1" dirty="0">
                <a:effectLst/>
                <a:ea typeface="Calibri" panose="020F0502020204030204" pitchFamily="34" charset="0"/>
              </a:rPr>
              <a:t>Suvremeno doba</a:t>
            </a:r>
            <a:endParaRPr lang="hr-HR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hr-H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24624083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jagram 3">
            <a:extLst>
              <a:ext uri="{FF2B5EF4-FFF2-40B4-BE49-F238E27FC236}">
                <a16:creationId xmlns:a16="http://schemas.microsoft.com/office/drawing/2014/main" xmlns="" id="{66310EBB-DEEF-4795-86E8-A9424EC9363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1048662706"/>
              </p:ext>
            </p:extLst>
          </p:nvPr>
        </p:nvGraphicFramePr>
        <p:xfrm>
          <a:off x="2154024" y="2308691"/>
          <a:ext cx="7883951" cy="42326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kstniOkvir 4">
            <a:extLst>
              <a:ext uri="{FF2B5EF4-FFF2-40B4-BE49-F238E27FC236}">
                <a16:creationId xmlns:a16="http://schemas.microsoft.com/office/drawing/2014/main" xmlns="" id="{FA79B0C0-913C-49B0-AFE0-FA10C7223166}"/>
              </a:ext>
            </a:extLst>
          </p:cNvPr>
          <p:cNvSpPr txBox="1"/>
          <p:nvPr/>
        </p:nvSpPr>
        <p:spPr>
          <a:xfrm>
            <a:off x="2533504" y="1257512"/>
            <a:ext cx="6676892" cy="646331"/>
          </a:xfrm>
          <a:custGeom>
            <a:avLst/>
            <a:gdLst>
              <a:gd name="connsiteX0" fmla="*/ 0 w 6676892"/>
              <a:gd name="connsiteY0" fmla="*/ 0 h 646331"/>
              <a:gd name="connsiteX1" fmla="*/ 600920 w 6676892"/>
              <a:gd name="connsiteY1" fmla="*/ 0 h 646331"/>
              <a:gd name="connsiteX2" fmla="*/ 1135072 w 6676892"/>
              <a:gd name="connsiteY2" fmla="*/ 0 h 646331"/>
              <a:gd name="connsiteX3" fmla="*/ 1869530 w 6676892"/>
              <a:gd name="connsiteY3" fmla="*/ 0 h 646331"/>
              <a:gd name="connsiteX4" fmla="*/ 2537219 w 6676892"/>
              <a:gd name="connsiteY4" fmla="*/ 0 h 646331"/>
              <a:gd name="connsiteX5" fmla="*/ 3138139 w 6676892"/>
              <a:gd name="connsiteY5" fmla="*/ 0 h 646331"/>
              <a:gd name="connsiteX6" fmla="*/ 3872597 w 6676892"/>
              <a:gd name="connsiteY6" fmla="*/ 0 h 646331"/>
              <a:gd name="connsiteX7" fmla="*/ 4339980 w 6676892"/>
              <a:gd name="connsiteY7" fmla="*/ 0 h 646331"/>
              <a:gd name="connsiteX8" fmla="*/ 4807362 w 6676892"/>
              <a:gd name="connsiteY8" fmla="*/ 0 h 646331"/>
              <a:gd name="connsiteX9" fmla="*/ 5408283 w 6676892"/>
              <a:gd name="connsiteY9" fmla="*/ 0 h 646331"/>
              <a:gd name="connsiteX10" fmla="*/ 6676892 w 6676892"/>
              <a:gd name="connsiteY10" fmla="*/ 0 h 646331"/>
              <a:gd name="connsiteX11" fmla="*/ 6676892 w 6676892"/>
              <a:gd name="connsiteY11" fmla="*/ 646331 h 646331"/>
              <a:gd name="connsiteX12" fmla="*/ 6142741 w 6676892"/>
              <a:gd name="connsiteY12" fmla="*/ 646331 h 646331"/>
              <a:gd name="connsiteX13" fmla="*/ 5408283 w 6676892"/>
              <a:gd name="connsiteY13" fmla="*/ 646331 h 646331"/>
              <a:gd name="connsiteX14" fmla="*/ 4740593 w 6676892"/>
              <a:gd name="connsiteY14" fmla="*/ 646331 h 646331"/>
              <a:gd name="connsiteX15" fmla="*/ 4139673 w 6676892"/>
              <a:gd name="connsiteY15" fmla="*/ 646331 h 646331"/>
              <a:gd name="connsiteX16" fmla="*/ 3538753 w 6676892"/>
              <a:gd name="connsiteY16" fmla="*/ 646331 h 646331"/>
              <a:gd name="connsiteX17" fmla="*/ 2937832 w 6676892"/>
              <a:gd name="connsiteY17" fmla="*/ 646331 h 646331"/>
              <a:gd name="connsiteX18" fmla="*/ 2470450 w 6676892"/>
              <a:gd name="connsiteY18" fmla="*/ 646331 h 646331"/>
              <a:gd name="connsiteX19" fmla="*/ 1735992 w 6676892"/>
              <a:gd name="connsiteY19" fmla="*/ 646331 h 646331"/>
              <a:gd name="connsiteX20" fmla="*/ 934765 w 6676892"/>
              <a:gd name="connsiteY20" fmla="*/ 646331 h 646331"/>
              <a:gd name="connsiteX21" fmla="*/ 0 w 6676892"/>
              <a:gd name="connsiteY21" fmla="*/ 646331 h 646331"/>
              <a:gd name="connsiteX22" fmla="*/ 0 w 6676892"/>
              <a:gd name="connsiteY22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6676892" h="646331" fill="none" extrusionOk="0">
                <a:moveTo>
                  <a:pt x="0" y="0"/>
                </a:moveTo>
                <a:cubicBezTo>
                  <a:pt x="172257" y="-28500"/>
                  <a:pt x="404154" y="-26373"/>
                  <a:pt x="600920" y="0"/>
                </a:cubicBezTo>
                <a:cubicBezTo>
                  <a:pt x="797686" y="26373"/>
                  <a:pt x="911480" y="14653"/>
                  <a:pt x="1135072" y="0"/>
                </a:cubicBezTo>
                <a:cubicBezTo>
                  <a:pt x="1358664" y="-14653"/>
                  <a:pt x="1697399" y="33664"/>
                  <a:pt x="1869530" y="0"/>
                </a:cubicBezTo>
                <a:cubicBezTo>
                  <a:pt x="2041661" y="-33664"/>
                  <a:pt x="2277241" y="10209"/>
                  <a:pt x="2537219" y="0"/>
                </a:cubicBezTo>
                <a:cubicBezTo>
                  <a:pt x="2797197" y="-10209"/>
                  <a:pt x="2905704" y="-26261"/>
                  <a:pt x="3138139" y="0"/>
                </a:cubicBezTo>
                <a:cubicBezTo>
                  <a:pt x="3370574" y="26261"/>
                  <a:pt x="3553463" y="-30507"/>
                  <a:pt x="3872597" y="0"/>
                </a:cubicBezTo>
                <a:cubicBezTo>
                  <a:pt x="4191731" y="30507"/>
                  <a:pt x="4129480" y="-10032"/>
                  <a:pt x="4339980" y="0"/>
                </a:cubicBezTo>
                <a:cubicBezTo>
                  <a:pt x="4550480" y="10032"/>
                  <a:pt x="4575759" y="-3513"/>
                  <a:pt x="4807362" y="0"/>
                </a:cubicBezTo>
                <a:cubicBezTo>
                  <a:pt x="5038965" y="3513"/>
                  <a:pt x="5117937" y="-10526"/>
                  <a:pt x="5408283" y="0"/>
                </a:cubicBezTo>
                <a:cubicBezTo>
                  <a:pt x="5698629" y="10526"/>
                  <a:pt x="6198404" y="557"/>
                  <a:pt x="6676892" y="0"/>
                </a:cubicBezTo>
                <a:cubicBezTo>
                  <a:pt x="6655987" y="215926"/>
                  <a:pt x="6650666" y="506860"/>
                  <a:pt x="6676892" y="646331"/>
                </a:cubicBezTo>
                <a:cubicBezTo>
                  <a:pt x="6494631" y="666096"/>
                  <a:pt x="6264869" y="662779"/>
                  <a:pt x="6142741" y="646331"/>
                </a:cubicBezTo>
                <a:cubicBezTo>
                  <a:pt x="6020613" y="629883"/>
                  <a:pt x="5618860" y="651821"/>
                  <a:pt x="5408283" y="646331"/>
                </a:cubicBezTo>
                <a:cubicBezTo>
                  <a:pt x="5197706" y="640841"/>
                  <a:pt x="4969881" y="618444"/>
                  <a:pt x="4740593" y="646331"/>
                </a:cubicBezTo>
                <a:cubicBezTo>
                  <a:pt x="4511305" y="674219"/>
                  <a:pt x="4267783" y="636370"/>
                  <a:pt x="4139673" y="646331"/>
                </a:cubicBezTo>
                <a:cubicBezTo>
                  <a:pt x="4011563" y="656292"/>
                  <a:pt x="3707549" y="674624"/>
                  <a:pt x="3538753" y="646331"/>
                </a:cubicBezTo>
                <a:cubicBezTo>
                  <a:pt x="3369957" y="618038"/>
                  <a:pt x="3201942" y="640283"/>
                  <a:pt x="2937832" y="646331"/>
                </a:cubicBezTo>
                <a:cubicBezTo>
                  <a:pt x="2673722" y="652379"/>
                  <a:pt x="2566251" y="660643"/>
                  <a:pt x="2470450" y="646331"/>
                </a:cubicBezTo>
                <a:cubicBezTo>
                  <a:pt x="2374649" y="632019"/>
                  <a:pt x="2092170" y="621585"/>
                  <a:pt x="1735992" y="646331"/>
                </a:cubicBezTo>
                <a:cubicBezTo>
                  <a:pt x="1379814" y="671077"/>
                  <a:pt x="1194076" y="640630"/>
                  <a:pt x="934765" y="646331"/>
                </a:cubicBezTo>
                <a:cubicBezTo>
                  <a:pt x="675454" y="652032"/>
                  <a:pt x="431700" y="659610"/>
                  <a:pt x="0" y="646331"/>
                </a:cubicBezTo>
                <a:cubicBezTo>
                  <a:pt x="-25104" y="411605"/>
                  <a:pt x="1106" y="214708"/>
                  <a:pt x="0" y="0"/>
                </a:cubicBezTo>
                <a:close/>
              </a:path>
              <a:path w="6676892" h="646331" stroke="0" extrusionOk="0">
                <a:moveTo>
                  <a:pt x="0" y="0"/>
                </a:moveTo>
                <a:cubicBezTo>
                  <a:pt x="332415" y="-27235"/>
                  <a:pt x="364152" y="-4820"/>
                  <a:pt x="667689" y="0"/>
                </a:cubicBezTo>
                <a:cubicBezTo>
                  <a:pt x="971226" y="4820"/>
                  <a:pt x="1051399" y="-170"/>
                  <a:pt x="1402147" y="0"/>
                </a:cubicBezTo>
                <a:cubicBezTo>
                  <a:pt x="1752895" y="170"/>
                  <a:pt x="1760099" y="6385"/>
                  <a:pt x="1869530" y="0"/>
                </a:cubicBezTo>
                <a:cubicBezTo>
                  <a:pt x="1978961" y="-6385"/>
                  <a:pt x="2320693" y="-5564"/>
                  <a:pt x="2537219" y="0"/>
                </a:cubicBezTo>
                <a:cubicBezTo>
                  <a:pt x="2753745" y="5564"/>
                  <a:pt x="3054060" y="-27840"/>
                  <a:pt x="3271677" y="0"/>
                </a:cubicBezTo>
                <a:cubicBezTo>
                  <a:pt x="3489294" y="27840"/>
                  <a:pt x="3535009" y="1433"/>
                  <a:pt x="3739060" y="0"/>
                </a:cubicBezTo>
                <a:cubicBezTo>
                  <a:pt x="3943111" y="-1433"/>
                  <a:pt x="4030204" y="3475"/>
                  <a:pt x="4206442" y="0"/>
                </a:cubicBezTo>
                <a:cubicBezTo>
                  <a:pt x="4382680" y="-3475"/>
                  <a:pt x="4584474" y="13122"/>
                  <a:pt x="4807362" y="0"/>
                </a:cubicBezTo>
                <a:cubicBezTo>
                  <a:pt x="5030250" y="-13122"/>
                  <a:pt x="5123506" y="-11752"/>
                  <a:pt x="5341514" y="0"/>
                </a:cubicBezTo>
                <a:cubicBezTo>
                  <a:pt x="5559522" y="11752"/>
                  <a:pt x="5803898" y="19975"/>
                  <a:pt x="6009203" y="0"/>
                </a:cubicBezTo>
                <a:cubicBezTo>
                  <a:pt x="6214508" y="-19975"/>
                  <a:pt x="6388278" y="8940"/>
                  <a:pt x="6676892" y="0"/>
                </a:cubicBezTo>
                <a:cubicBezTo>
                  <a:pt x="6693165" y="190400"/>
                  <a:pt x="6673662" y="458955"/>
                  <a:pt x="6676892" y="646331"/>
                </a:cubicBezTo>
                <a:cubicBezTo>
                  <a:pt x="6435025" y="651639"/>
                  <a:pt x="6222586" y="665696"/>
                  <a:pt x="6075972" y="646331"/>
                </a:cubicBezTo>
                <a:cubicBezTo>
                  <a:pt x="5929358" y="626966"/>
                  <a:pt x="5758931" y="669069"/>
                  <a:pt x="5541820" y="646331"/>
                </a:cubicBezTo>
                <a:cubicBezTo>
                  <a:pt x="5324709" y="623593"/>
                  <a:pt x="5219636" y="665439"/>
                  <a:pt x="5007669" y="646331"/>
                </a:cubicBezTo>
                <a:cubicBezTo>
                  <a:pt x="4795702" y="627223"/>
                  <a:pt x="4529026" y="624694"/>
                  <a:pt x="4339980" y="646331"/>
                </a:cubicBezTo>
                <a:cubicBezTo>
                  <a:pt x="4150934" y="667968"/>
                  <a:pt x="3885822" y="633520"/>
                  <a:pt x="3672291" y="646331"/>
                </a:cubicBezTo>
                <a:cubicBezTo>
                  <a:pt x="3458760" y="659142"/>
                  <a:pt x="3341726" y="632995"/>
                  <a:pt x="3138139" y="646331"/>
                </a:cubicBezTo>
                <a:cubicBezTo>
                  <a:pt x="2934552" y="659667"/>
                  <a:pt x="2698501" y="673224"/>
                  <a:pt x="2403681" y="646331"/>
                </a:cubicBezTo>
                <a:cubicBezTo>
                  <a:pt x="2108861" y="619438"/>
                  <a:pt x="2034257" y="645094"/>
                  <a:pt x="1936299" y="646331"/>
                </a:cubicBezTo>
                <a:cubicBezTo>
                  <a:pt x="1838341" y="647568"/>
                  <a:pt x="1528742" y="638946"/>
                  <a:pt x="1335378" y="646331"/>
                </a:cubicBezTo>
                <a:cubicBezTo>
                  <a:pt x="1142014" y="653716"/>
                  <a:pt x="999004" y="659208"/>
                  <a:pt x="867996" y="646331"/>
                </a:cubicBezTo>
                <a:cubicBezTo>
                  <a:pt x="736988" y="633454"/>
                  <a:pt x="185083" y="682651"/>
                  <a:pt x="0" y="646331"/>
                </a:cubicBezTo>
                <a:cubicBezTo>
                  <a:pt x="-5247" y="385335"/>
                  <a:pt x="-27142" y="308756"/>
                  <a:pt x="0" y="0"/>
                </a:cubicBezTo>
                <a:close/>
              </a:path>
            </a:pathLst>
          </a:custGeom>
          <a:ln w="28575">
            <a:extLst>
              <a:ext uri="{C807C97D-BFC1-408E-A445-0C87EB9F89A2}">
                <ask:lineSketchStyleProps xmlns:ask="http://schemas.microsoft.com/office/drawing/2018/sketchyshapes" xmlns="" sd="395075623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hr-HR" sz="36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Predsjednici Vlade RH u 21. st.</a:t>
            </a:r>
            <a:endParaRPr lang="hr-HR" sz="36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Slika 2" descr="Slika na kojoj se prikazuje osoba, kravata, muškarac, nošenje&#10;&#10;Opis je automatski generiran">
            <a:extLst>
              <a:ext uri="{FF2B5EF4-FFF2-40B4-BE49-F238E27FC236}">
                <a16:creationId xmlns:a16="http://schemas.microsoft.com/office/drawing/2014/main" xmlns="" id="{D735C006-B029-42A9-9469-D7F94D5AC8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2203" y="2110551"/>
            <a:ext cx="2125308" cy="2898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Slika 7" descr="Slika na kojoj se prikazuje osoba, odijelo, muškarac, odjeven&#10;&#10;Opis je automatski generiran">
            <a:extLst>
              <a:ext uri="{FF2B5EF4-FFF2-40B4-BE49-F238E27FC236}">
                <a16:creationId xmlns:a16="http://schemas.microsoft.com/office/drawing/2014/main" xmlns="" id="{4A93EE43-DF8E-4BC5-9104-985E40A25C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04397" y="4085206"/>
            <a:ext cx="2787603" cy="18485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4758895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relica: desno 3">
            <a:extLst>
              <a:ext uri="{FF2B5EF4-FFF2-40B4-BE49-F238E27FC236}">
                <a16:creationId xmlns:a16="http://schemas.microsoft.com/office/drawing/2014/main" xmlns="" id="{6CB9663B-3DEC-4B61-8BCC-9616F0D1521A}"/>
              </a:ext>
            </a:extLst>
          </p:cNvPr>
          <p:cNvSpPr/>
          <p:nvPr/>
        </p:nvSpPr>
        <p:spPr>
          <a:xfrm>
            <a:off x="142974" y="3662312"/>
            <a:ext cx="11906052" cy="471340"/>
          </a:xfrm>
          <a:custGeom>
            <a:avLst/>
            <a:gdLst>
              <a:gd name="connsiteX0" fmla="*/ 0 w 11906052"/>
              <a:gd name="connsiteY0" fmla="*/ 98981 h 471340"/>
              <a:gd name="connsiteX1" fmla="*/ 670967 w 11906052"/>
              <a:gd name="connsiteY1" fmla="*/ 98981 h 471340"/>
              <a:gd name="connsiteX2" fmla="*/ 1570062 w 11906052"/>
              <a:gd name="connsiteY2" fmla="*/ 98981 h 471340"/>
              <a:gd name="connsiteX3" fmla="*/ 1898835 w 11906052"/>
              <a:gd name="connsiteY3" fmla="*/ 98981 h 471340"/>
              <a:gd name="connsiteX4" fmla="*/ 2341673 w 11906052"/>
              <a:gd name="connsiteY4" fmla="*/ 98981 h 471340"/>
              <a:gd name="connsiteX5" fmla="*/ 3012640 w 11906052"/>
              <a:gd name="connsiteY5" fmla="*/ 98981 h 471340"/>
              <a:gd name="connsiteX6" fmla="*/ 3797671 w 11906052"/>
              <a:gd name="connsiteY6" fmla="*/ 98981 h 471340"/>
              <a:gd name="connsiteX7" fmla="*/ 4354573 w 11906052"/>
              <a:gd name="connsiteY7" fmla="*/ 98981 h 471340"/>
              <a:gd name="connsiteX8" fmla="*/ 5139604 w 11906052"/>
              <a:gd name="connsiteY8" fmla="*/ 98981 h 471340"/>
              <a:gd name="connsiteX9" fmla="*/ 5696506 w 11906052"/>
              <a:gd name="connsiteY9" fmla="*/ 98981 h 471340"/>
              <a:gd name="connsiteX10" fmla="*/ 6367473 w 11906052"/>
              <a:gd name="connsiteY10" fmla="*/ 98981 h 471340"/>
              <a:gd name="connsiteX11" fmla="*/ 6924375 w 11906052"/>
              <a:gd name="connsiteY11" fmla="*/ 98981 h 471340"/>
              <a:gd name="connsiteX12" fmla="*/ 7823470 w 11906052"/>
              <a:gd name="connsiteY12" fmla="*/ 98981 h 471340"/>
              <a:gd name="connsiteX13" fmla="*/ 8266308 w 11906052"/>
              <a:gd name="connsiteY13" fmla="*/ 98981 h 471340"/>
              <a:gd name="connsiteX14" fmla="*/ 8709146 w 11906052"/>
              <a:gd name="connsiteY14" fmla="*/ 98981 h 471340"/>
              <a:gd name="connsiteX15" fmla="*/ 9608242 w 11906052"/>
              <a:gd name="connsiteY15" fmla="*/ 98981 h 471340"/>
              <a:gd name="connsiteX16" fmla="*/ 10051079 w 11906052"/>
              <a:gd name="connsiteY16" fmla="*/ 98981 h 471340"/>
              <a:gd name="connsiteX17" fmla="*/ 10722046 w 11906052"/>
              <a:gd name="connsiteY17" fmla="*/ 98981 h 471340"/>
              <a:gd name="connsiteX18" fmla="*/ 11406432 w 11906052"/>
              <a:gd name="connsiteY18" fmla="*/ 98981 h 471340"/>
              <a:gd name="connsiteX19" fmla="*/ 11406432 w 11906052"/>
              <a:gd name="connsiteY19" fmla="*/ 0 h 471340"/>
              <a:gd name="connsiteX20" fmla="*/ 11906052 w 11906052"/>
              <a:gd name="connsiteY20" fmla="*/ 235670 h 471340"/>
              <a:gd name="connsiteX21" fmla="*/ 11406432 w 11906052"/>
              <a:gd name="connsiteY21" fmla="*/ 471340 h 471340"/>
              <a:gd name="connsiteX22" fmla="*/ 11406432 w 11906052"/>
              <a:gd name="connsiteY22" fmla="*/ 372359 h 471340"/>
              <a:gd name="connsiteX23" fmla="*/ 11077658 w 11906052"/>
              <a:gd name="connsiteY23" fmla="*/ 372359 h 471340"/>
              <a:gd name="connsiteX24" fmla="*/ 10178563 w 11906052"/>
              <a:gd name="connsiteY24" fmla="*/ 372359 h 471340"/>
              <a:gd name="connsiteX25" fmla="*/ 9735725 w 11906052"/>
              <a:gd name="connsiteY25" fmla="*/ 372359 h 471340"/>
              <a:gd name="connsiteX26" fmla="*/ 9064759 w 11906052"/>
              <a:gd name="connsiteY26" fmla="*/ 372359 h 471340"/>
              <a:gd name="connsiteX27" fmla="*/ 8621921 w 11906052"/>
              <a:gd name="connsiteY27" fmla="*/ 372359 h 471340"/>
              <a:gd name="connsiteX28" fmla="*/ 8179083 w 11906052"/>
              <a:gd name="connsiteY28" fmla="*/ 372359 h 471340"/>
              <a:gd name="connsiteX29" fmla="*/ 7736245 w 11906052"/>
              <a:gd name="connsiteY29" fmla="*/ 372359 h 471340"/>
              <a:gd name="connsiteX30" fmla="*/ 7065278 w 11906052"/>
              <a:gd name="connsiteY30" fmla="*/ 372359 h 471340"/>
              <a:gd name="connsiteX31" fmla="*/ 6622440 w 11906052"/>
              <a:gd name="connsiteY31" fmla="*/ 372359 h 471340"/>
              <a:gd name="connsiteX32" fmla="*/ 6179602 w 11906052"/>
              <a:gd name="connsiteY32" fmla="*/ 372359 h 471340"/>
              <a:gd name="connsiteX33" fmla="*/ 5280507 w 11906052"/>
              <a:gd name="connsiteY33" fmla="*/ 372359 h 471340"/>
              <a:gd name="connsiteX34" fmla="*/ 4723605 w 11906052"/>
              <a:gd name="connsiteY34" fmla="*/ 372359 h 471340"/>
              <a:gd name="connsiteX35" fmla="*/ 4394831 w 11906052"/>
              <a:gd name="connsiteY35" fmla="*/ 372359 h 471340"/>
              <a:gd name="connsiteX36" fmla="*/ 4066058 w 11906052"/>
              <a:gd name="connsiteY36" fmla="*/ 372359 h 471340"/>
              <a:gd name="connsiteX37" fmla="*/ 3395091 w 11906052"/>
              <a:gd name="connsiteY37" fmla="*/ 372359 h 471340"/>
              <a:gd name="connsiteX38" fmla="*/ 2610060 w 11906052"/>
              <a:gd name="connsiteY38" fmla="*/ 372359 h 471340"/>
              <a:gd name="connsiteX39" fmla="*/ 2167222 w 11906052"/>
              <a:gd name="connsiteY39" fmla="*/ 372359 h 471340"/>
              <a:gd name="connsiteX40" fmla="*/ 1610320 w 11906052"/>
              <a:gd name="connsiteY40" fmla="*/ 372359 h 471340"/>
              <a:gd name="connsiteX41" fmla="*/ 1281546 w 11906052"/>
              <a:gd name="connsiteY41" fmla="*/ 372359 h 471340"/>
              <a:gd name="connsiteX42" fmla="*/ 838708 w 11906052"/>
              <a:gd name="connsiteY42" fmla="*/ 372359 h 471340"/>
              <a:gd name="connsiteX43" fmla="*/ 0 w 11906052"/>
              <a:gd name="connsiteY43" fmla="*/ 372359 h 471340"/>
              <a:gd name="connsiteX44" fmla="*/ 0 w 11906052"/>
              <a:gd name="connsiteY44" fmla="*/ 98981 h 471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1906052" h="471340" fill="none" extrusionOk="0">
                <a:moveTo>
                  <a:pt x="0" y="98981"/>
                </a:moveTo>
                <a:cubicBezTo>
                  <a:pt x="143302" y="103281"/>
                  <a:pt x="500652" y="69727"/>
                  <a:pt x="670967" y="98981"/>
                </a:cubicBezTo>
                <a:cubicBezTo>
                  <a:pt x="841282" y="128235"/>
                  <a:pt x="1234868" y="68235"/>
                  <a:pt x="1570062" y="98981"/>
                </a:cubicBezTo>
                <a:cubicBezTo>
                  <a:pt x="1905257" y="129727"/>
                  <a:pt x="1810790" y="101362"/>
                  <a:pt x="1898835" y="98981"/>
                </a:cubicBezTo>
                <a:cubicBezTo>
                  <a:pt x="1986880" y="96600"/>
                  <a:pt x="2200818" y="103722"/>
                  <a:pt x="2341673" y="98981"/>
                </a:cubicBezTo>
                <a:cubicBezTo>
                  <a:pt x="2482528" y="94240"/>
                  <a:pt x="2780534" y="116696"/>
                  <a:pt x="3012640" y="98981"/>
                </a:cubicBezTo>
                <a:cubicBezTo>
                  <a:pt x="3244746" y="81266"/>
                  <a:pt x="3418038" y="125808"/>
                  <a:pt x="3797671" y="98981"/>
                </a:cubicBezTo>
                <a:cubicBezTo>
                  <a:pt x="4177304" y="72154"/>
                  <a:pt x="4178815" y="94397"/>
                  <a:pt x="4354573" y="98981"/>
                </a:cubicBezTo>
                <a:cubicBezTo>
                  <a:pt x="4530331" y="103565"/>
                  <a:pt x="4804013" y="91648"/>
                  <a:pt x="5139604" y="98981"/>
                </a:cubicBezTo>
                <a:cubicBezTo>
                  <a:pt x="5475195" y="106314"/>
                  <a:pt x="5440925" y="76305"/>
                  <a:pt x="5696506" y="98981"/>
                </a:cubicBezTo>
                <a:cubicBezTo>
                  <a:pt x="5952087" y="121657"/>
                  <a:pt x="6202678" y="100242"/>
                  <a:pt x="6367473" y="98981"/>
                </a:cubicBezTo>
                <a:cubicBezTo>
                  <a:pt x="6532268" y="97720"/>
                  <a:pt x="6686994" y="82793"/>
                  <a:pt x="6924375" y="98981"/>
                </a:cubicBezTo>
                <a:cubicBezTo>
                  <a:pt x="7161756" y="115169"/>
                  <a:pt x="7459242" y="69708"/>
                  <a:pt x="7823470" y="98981"/>
                </a:cubicBezTo>
                <a:cubicBezTo>
                  <a:pt x="8187698" y="128254"/>
                  <a:pt x="8141978" y="116109"/>
                  <a:pt x="8266308" y="98981"/>
                </a:cubicBezTo>
                <a:cubicBezTo>
                  <a:pt x="8390638" y="81853"/>
                  <a:pt x="8581721" y="116541"/>
                  <a:pt x="8709146" y="98981"/>
                </a:cubicBezTo>
                <a:cubicBezTo>
                  <a:pt x="8836571" y="81421"/>
                  <a:pt x="9327719" y="80713"/>
                  <a:pt x="9608242" y="98981"/>
                </a:cubicBezTo>
                <a:cubicBezTo>
                  <a:pt x="9888765" y="117249"/>
                  <a:pt x="9897390" y="104857"/>
                  <a:pt x="10051079" y="98981"/>
                </a:cubicBezTo>
                <a:cubicBezTo>
                  <a:pt x="10204768" y="93105"/>
                  <a:pt x="10547361" y="100517"/>
                  <a:pt x="10722046" y="98981"/>
                </a:cubicBezTo>
                <a:cubicBezTo>
                  <a:pt x="10896731" y="97445"/>
                  <a:pt x="11164048" y="77272"/>
                  <a:pt x="11406432" y="98981"/>
                </a:cubicBezTo>
                <a:cubicBezTo>
                  <a:pt x="11403702" y="55913"/>
                  <a:pt x="11401830" y="35575"/>
                  <a:pt x="11406432" y="0"/>
                </a:cubicBezTo>
                <a:cubicBezTo>
                  <a:pt x="11601888" y="88040"/>
                  <a:pt x="11733323" y="163762"/>
                  <a:pt x="11906052" y="235670"/>
                </a:cubicBezTo>
                <a:cubicBezTo>
                  <a:pt x="11733172" y="315673"/>
                  <a:pt x="11652873" y="351827"/>
                  <a:pt x="11406432" y="471340"/>
                </a:cubicBezTo>
                <a:cubicBezTo>
                  <a:pt x="11402873" y="450489"/>
                  <a:pt x="11401841" y="415685"/>
                  <a:pt x="11406432" y="372359"/>
                </a:cubicBezTo>
                <a:cubicBezTo>
                  <a:pt x="11318675" y="374714"/>
                  <a:pt x="11228912" y="370315"/>
                  <a:pt x="11077658" y="372359"/>
                </a:cubicBezTo>
                <a:cubicBezTo>
                  <a:pt x="10926404" y="374403"/>
                  <a:pt x="10391684" y="411499"/>
                  <a:pt x="10178563" y="372359"/>
                </a:cubicBezTo>
                <a:cubicBezTo>
                  <a:pt x="9965443" y="333219"/>
                  <a:pt x="9863880" y="353277"/>
                  <a:pt x="9735725" y="372359"/>
                </a:cubicBezTo>
                <a:cubicBezTo>
                  <a:pt x="9607570" y="391441"/>
                  <a:pt x="9233060" y="382298"/>
                  <a:pt x="9064759" y="372359"/>
                </a:cubicBezTo>
                <a:cubicBezTo>
                  <a:pt x="8896458" y="362420"/>
                  <a:pt x="8781835" y="371807"/>
                  <a:pt x="8621921" y="372359"/>
                </a:cubicBezTo>
                <a:cubicBezTo>
                  <a:pt x="8462007" y="372911"/>
                  <a:pt x="8276659" y="353560"/>
                  <a:pt x="8179083" y="372359"/>
                </a:cubicBezTo>
                <a:cubicBezTo>
                  <a:pt x="8081507" y="391158"/>
                  <a:pt x="7836987" y="378194"/>
                  <a:pt x="7736245" y="372359"/>
                </a:cubicBezTo>
                <a:cubicBezTo>
                  <a:pt x="7635503" y="366524"/>
                  <a:pt x="7201117" y="380263"/>
                  <a:pt x="7065278" y="372359"/>
                </a:cubicBezTo>
                <a:cubicBezTo>
                  <a:pt x="6929439" y="364455"/>
                  <a:pt x="6809318" y="387614"/>
                  <a:pt x="6622440" y="372359"/>
                </a:cubicBezTo>
                <a:cubicBezTo>
                  <a:pt x="6435562" y="357104"/>
                  <a:pt x="6349064" y="371661"/>
                  <a:pt x="6179602" y="372359"/>
                </a:cubicBezTo>
                <a:cubicBezTo>
                  <a:pt x="6010140" y="373057"/>
                  <a:pt x="5619518" y="392163"/>
                  <a:pt x="5280507" y="372359"/>
                </a:cubicBezTo>
                <a:cubicBezTo>
                  <a:pt x="4941497" y="352555"/>
                  <a:pt x="4961274" y="381623"/>
                  <a:pt x="4723605" y="372359"/>
                </a:cubicBezTo>
                <a:cubicBezTo>
                  <a:pt x="4485936" y="363095"/>
                  <a:pt x="4547484" y="357337"/>
                  <a:pt x="4394831" y="372359"/>
                </a:cubicBezTo>
                <a:cubicBezTo>
                  <a:pt x="4242178" y="387381"/>
                  <a:pt x="4163682" y="358827"/>
                  <a:pt x="4066058" y="372359"/>
                </a:cubicBezTo>
                <a:cubicBezTo>
                  <a:pt x="3968434" y="385891"/>
                  <a:pt x="3560556" y="400152"/>
                  <a:pt x="3395091" y="372359"/>
                </a:cubicBezTo>
                <a:cubicBezTo>
                  <a:pt x="3229626" y="344566"/>
                  <a:pt x="2879447" y="387109"/>
                  <a:pt x="2610060" y="372359"/>
                </a:cubicBezTo>
                <a:cubicBezTo>
                  <a:pt x="2340673" y="357609"/>
                  <a:pt x="2334915" y="386563"/>
                  <a:pt x="2167222" y="372359"/>
                </a:cubicBezTo>
                <a:cubicBezTo>
                  <a:pt x="1999529" y="358155"/>
                  <a:pt x="1834971" y="348745"/>
                  <a:pt x="1610320" y="372359"/>
                </a:cubicBezTo>
                <a:cubicBezTo>
                  <a:pt x="1385669" y="395973"/>
                  <a:pt x="1441907" y="358915"/>
                  <a:pt x="1281546" y="372359"/>
                </a:cubicBezTo>
                <a:cubicBezTo>
                  <a:pt x="1121185" y="385803"/>
                  <a:pt x="988153" y="383960"/>
                  <a:pt x="838708" y="372359"/>
                </a:cubicBezTo>
                <a:cubicBezTo>
                  <a:pt x="689263" y="360758"/>
                  <a:pt x="232492" y="366269"/>
                  <a:pt x="0" y="372359"/>
                </a:cubicBezTo>
                <a:cubicBezTo>
                  <a:pt x="-3554" y="300391"/>
                  <a:pt x="-9335" y="230883"/>
                  <a:pt x="0" y="98981"/>
                </a:cubicBezTo>
                <a:close/>
              </a:path>
              <a:path w="11906052" h="471340" stroke="0" extrusionOk="0">
                <a:moveTo>
                  <a:pt x="0" y="98981"/>
                </a:moveTo>
                <a:cubicBezTo>
                  <a:pt x="147057" y="85703"/>
                  <a:pt x="352767" y="77297"/>
                  <a:pt x="442838" y="98981"/>
                </a:cubicBezTo>
                <a:cubicBezTo>
                  <a:pt x="532909" y="120665"/>
                  <a:pt x="645596" y="100338"/>
                  <a:pt x="771612" y="98981"/>
                </a:cubicBezTo>
                <a:cubicBezTo>
                  <a:pt x="897628" y="97624"/>
                  <a:pt x="1100363" y="103773"/>
                  <a:pt x="1328514" y="98981"/>
                </a:cubicBezTo>
                <a:cubicBezTo>
                  <a:pt x="1556665" y="94189"/>
                  <a:pt x="1568601" y="107370"/>
                  <a:pt x="1771352" y="98981"/>
                </a:cubicBezTo>
                <a:cubicBezTo>
                  <a:pt x="1974103" y="90592"/>
                  <a:pt x="2233272" y="79883"/>
                  <a:pt x="2442318" y="98981"/>
                </a:cubicBezTo>
                <a:cubicBezTo>
                  <a:pt x="2651364" y="118079"/>
                  <a:pt x="2971604" y="97609"/>
                  <a:pt x="3113285" y="98981"/>
                </a:cubicBezTo>
                <a:cubicBezTo>
                  <a:pt x="3254966" y="100353"/>
                  <a:pt x="3579816" y="123911"/>
                  <a:pt x="3898316" y="98981"/>
                </a:cubicBezTo>
                <a:cubicBezTo>
                  <a:pt x="4216816" y="74051"/>
                  <a:pt x="4168010" y="85455"/>
                  <a:pt x="4341154" y="98981"/>
                </a:cubicBezTo>
                <a:cubicBezTo>
                  <a:pt x="4514298" y="112507"/>
                  <a:pt x="4597770" y="99656"/>
                  <a:pt x="4669927" y="98981"/>
                </a:cubicBezTo>
                <a:cubicBezTo>
                  <a:pt x="4742084" y="98306"/>
                  <a:pt x="5236847" y="115450"/>
                  <a:pt x="5454958" y="98981"/>
                </a:cubicBezTo>
                <a:cubicBezTo>
                  <a:pt x="5673069" y="82512"/>
                  <a:pt x="5756200" y="111746"/>
                  <a:pt x="6011861" y="98981"/>
                </a:cubicBezTo>
                <a:cubicBezTo>
                  <a:pt x="6267522" y="86216"/>
                  <a:pt x="6292126" y="126403"/>
                  <a:pt x="6568763" y="98981"/>
                </a:cubicBezTo>
                <a:cubicBezTo>
                  <a:pt x="6845400" y="71559"/>
                  <a:pt x="6879323" y="121927"/>
                  <a:pt x="7125665" y="98981"/>
                </a:cubicBezTo>
                <a:cubicBezTo>
                  <a:pt x="7372007" y="76035"/>
                  <a:pt x="7446413" y="117329"/>
                  <a:pt x="7568503" y="98981"/>
                </a:cubicBezTo>
                <a:cubicBezTo>
                  <a:pt x="7690593" y="80633"/>
                  <a:pt x="7889883" y="99171"/>
                  <a:pt x="8125405" y="98981"/>
                </a:cubicBezTo>
                <a:cubicBezTo>
                  <a:pt x="8360927" y="98791"/>
                  <a:pt x="8369956" y="107767"/>
                  <a:pt x="8454179" y="98981"/>
                </a:cubicBezTo>
                <a:cubicBezTo>
                  <a:pt x="8538402" y="90195"/>
                  <a:pt x="9048195" y="115321"/>
                  <a:pt x="9353274" y="98981"/>
                </a:cubicBezTo>
                <a:cubicBezTo>
                  <a:pt x="9658353" y="82641"/>
                  <a:pt x="9641386" y="81890"/>
                  <a:pt x="9910177" y="98981"/>
                </a:cubicBezTo>
                <a:cubicBezTo>
                  <a:pt x="10178968" y="116072"/>
                  <a:pt x="10418808" y="76899"/>
                  <a:pt x="10581143" y="98981"/>
                </a:cubicBezTo>
                <a:cubicBezTo>
                  <a:pt x="10743478" y="121063"/>
                  <a:pt x="11015457" y="86663"/>
                  <a:pt x="11406432" y="98981"/>
                </a:cubicBezTo>
                <a:cubicBezTo>
                  <a:pt x="11409070" y="69499"/>
                  <a:pt x="11406518" y="49049"/>
                  <a:pt x="11406432" y="0"/>
                </a:cubicBezTo>
                <a:cubicBezTo>
                  <a:pt x="11535958" y="46570"/>
                  <a:pt x="11737318" y="127130"/>
                  <a:pt x="11906052" y="235670"/>
                </a:cubicBezTo>
                <a:cubicBezTo>
                  <a:pt x="11713828" y="345645"/>
                  <a:pt x="11652056" y="383991"/>
                  <a:pt x="11406432" y="471340"/>
                </a:cubicBezTo>
                <a:cubicBezTo>
                  <a:pt x="11408725" y="424204"/>
                  <a:pt x="11409252" y="416885"/>
                  <a:pt x="11406432" y="372359"/>
                </a:cubicBezTo>
                <a:cubicBezTo>
                  <a:pt x="11192235" y="356357"/>
                  <a:pt x="11143810" y="387418"/>
                  <a:pt x="10963594" y="372359"/>
                </a:cubicBezTo>
                <a:cubicBezTo>
                  <a:pt x="10783378" y="357300"/>
                  <a:pt x="10245572" y="399842"/>
                  <a:pt x="10064499" y="372359"/>
                </a:cubicBezTo>
                <a:cubicBezTo>
                  <a:pt x="9883427" y="344876"/>
                  <a:pt x="9539493" y="337511"/>
                  <a:pt x="9279468" y="372359"/>
                </a:cubicBezTo>
                <a:cubicBezTo>
                  <a:pt x="9019443" y="407207"/>
                  <a:pt x="9086922" y="382976"/>
                  <a:pt x="8950694" y="372359"/>
                </a:cubicBezTo>
                <a:cubicBezTo>
                  <a:pt x="8814466" y="361742"/>
                  <a:pt x="8744027" y="379900"/>
                  <a:pt x="8621921" y="372359"/>
                </a:cubicBezTo>
                <a:cubicBezTo>
                  <a:pt x="8499815" y="364818"/>
                  <a:pt x="8275810" y="402775"/>
                  <a:pt x="7950954" y="372359"/>
                </a:cubicBezTo>
                <a:cubicBezTo>
                  <a:pt x="7626098" y="341943"/>
                  <a:pt x="7617111" y="373217"/>
                  <a:pt x="7394052" y="372359"/>
                </a:cubicBezTo>
                <a:cubicBezTo>
                  <a:pt x="7170993" y="371501"/>
                  <a:pt x="7147901" y="363682"/>
                  <a:pt x="7065278" y="372359"/>
                </a:cubicBezTo>
                <a:cubicBezTo>
                  <a:pt x="6982655" y="381036"/>
                  <a:pt x="6500381" y="357496"/>
                  <a:pt x="6280247" y="372359"/>
                </a:cubicBezTo>
                <a:cubicBezTo>
                  <a:pt x="6060113" y="387222"/>
                  <a:pt x="5709249" y="406803"/>
                  <a:pt x="5495216" y="372359"/>
                </a:cubicBezTo>
                <a:cubicBezTo>
                  <a:pt x="5281183" y="337915"/>
                  <a:pt x="5118035" y="365126"/>
                  <a:pt x="4824250" y="372359"/>
                </a:cubicBezTo>
                <a:cubicBezTo>
                  <a:pt x="4530465" y="379592"/>
                  <a:pt x="4197206" y="409739"/>
                  <a:pt x="4039219" y="372359"/>
                </a:cubicBezTo>
                <a:cubicBezTo>
                  <a:pt x="3881232" y="334979"/>
                  <a:pt x="3456340" y="393606"/>
                  <a:pt x="3254188" y="372359"/>
                </a:cubicBezTo>
                <a:cubicBezTo>
                  <a:pt x="3052036" y="351112"/>
                  <a:pt x="3031172" y="363819"/>
                  <a:pt x="2925414" y="372359"/>
                </a:cubicBezTo>
                <a:cubicBezTo>
                  <a:pt x="2819656" y="380899"/>
                  <a:pt x="2666932" y="385701"/>
                  <a:pt x="2596641" y="372359"/>
                </a:cubicBezTo>
                <a:cubicBezTo>
                  <a:pt x="2526350" y="359017"/>
                  <a:pt x="2273967" y="346048"/>
                  <a:pt x="2039738" y="372359"/>
                </a:cubicBezTo>
                <a:cubicBezTo>
                  <a:pt x="1805509" y="398670"/>
                  <a:pt x="1581423" y="398757"/>
                  <a:pt x="1368772" y="372359"/>
                </a:cubicBezTo>
                <a:cubicBezTo>
                  <a:pt x="1156121" y="345961"/>
                  <a:pt x="869843" y="343383"/>
                  <a:pt x="583741" y="372359"/>
                </a:cubicBezTo>
                <a:cubicBezTo>
                  <a:pt x="297639" y="401335"/>
                  <a:pt x="122733" y="371229"/>
                  <a:pt x="0" y="372359"/>
                </a:cubicBezTo>
                <a:cubicBezTo>
                  <a:pt x="-1252" y="243270"/>
                  <a:pt x="10907" y="214919"/>
                  <a:pt x="0" y="98981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457406011">
                  <a:prstGeom prst="rightArrow">
                    <a:avLst>
                      <a:gd name="adj1" fmla="val 58000"/>
                      <a:gd name="adj2" fmla="val 106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cxnSp>
        <p:nvCxnSpPr>
          <p:cNvPr id="6" name="Ravni poveznik 5">
            <a:extLst>
              <a:ext uri="{FF2B5EF4-FFF2-40B4-BE49-F238E27FC236}">
                <a16:creationId xmlns:a16="http://schemas.microsoft.com/office/drawing/2014/main" xmlns="" id="{A5CC3EF8-756A-464D-95C7-0C4DF168091A}"/>
              </a:ext>
            </a:extLst>
          </p:cNvPr>
          <p:cNvCxnSpPr/>
          <p:nvPr/>
        </p:nvCxnSpPr>
        <p:spPr>
          <a:xfrm>
            <a:off x="655365" y="3413540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kstniOkvir 4">
            <a:extLst>
              <a:ext uri="{FF2B5EF4-FFF2-40B4-BE49-F238E27FC236}">
                <a16:creationId xmlns:a16="http://schemas.microsoft.com/office/drawing/2014/main" xmlns="" id="{4A861717-307B-4E1B-BD3F-24AFA4E78363}"/>
              </a:ext>
            </a:extLst>
          </p:cNvPr>
          <p:cNvSpPr txBox="1"/>
          <p:nvPr/>
        </p:nvSpPr>
        <p:spPr>
          <a:xfrm>
            <a:off x="142974" y="3076261"/>
            <a:ext cx="1025390" cy="461665"/>
          </a:xfrm>
          <a:custGeom>
            <a:avLst/>
            <a:gdLst>
              <a:gd name="connsiteX0" fmla="*/ 0 w 1025390"/>
              <a:gd name="connsiteY0" fmla="*/ 0 h 461665"/>
              <a:gd name="connsiteX1" fmla="*/ 533203 w 1025390"/>
              <a:gd name="connsiteY1" fmla="*/ 0 h 461665"/>
              <a:gd name="connsiteX2" fmla="*/ 1025390 w 1025390"/>
              <a:gd name="connsiteY2" fmla="*/ 0 h 461665"/>
              <a:gd name="connsiteX3" fmla="*/ 1025390 w 1025390"/>
              <a:gd name="connsiteY3" fmla="*/ 461665 h 461665"/>
              <a:gd name="connsiteX4" fmla="*/ 522949 w 1025390"/>
              <a:gd name="connsiteY4" fmla="*/ 461665 h 461665"/>
              <a:gd name="connsiteX5" fmla="*/ 0 w 1025390"/>
              <a:gd name="connsiteY5" fmla="*/ 461665 h 461665"/>
              <a:gd name="connsiteX6" fmla="*/ 0 w 1025390"/>
              <a:gd name="connsiteY6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5390" h="461665" fill="none" extrusionOk="0">
                <a:moveTo>
                  <a:pt x="0" y="0"/>
                </a:moveTo>
                <a:cubicBezTo>
                  <a:pt x="166793" y="-8020"/>
                  <a:pt x="309508" y="10387"/>
                  <a:pt x="533203" y="0"/>
                </a:cubicBezTo>
                <a:cubicBezTo>
                  <a:pt x="756898" y="-10387"/>
                  <a:pt x="903102" y="17359"/>
                  <a:pt x="1025390" y="0"/>
                </a:cubicBezTo>
                <a:cubicBezTo>
                  <a:pt x="1030841" y="217175"/>
                  <a:pt x="1016741" y="264335"/>
                  <a:pt x="1025390" y="461665"/>
                </a:cubicBezTo>
                <a:cubicBezTo>
                  <a:pt x="834553" y="448178"/>
                  <a:pt x="669541" y="475267"/>
                  <a:pt x="522949" y="461665"/>
                </a:cubicBezTo>
                <a:cubicBezTo>
                  <a:pt x="376357" y="448063"/>
                  <a:pt x="123303" y="454358"/>
                  <a:pt x="0" y="461665"/>
                </a:cubicBezTo>
                <a:cubicBezTo>
                  <a:pt x="-17993" y="346756"/>
                  <a:pt x="-2097" y="189282"/>
                  <a:pt x="0" y="0"/>
                </a:cubicBezTo>
                <a:close/>
              </a:path>
              <a:path w="1025390" h="461665" stroke="0" extrusionOk="0">
                <a:moveTo>
                  <a:pt x="0" y="0"/>
                </a:moveTo>
                <a:cubicBezTo>
                  <a:pt x="155996" y="23599"/>
                  <a:pt x="293650" y="-3248"/>
                  <a:pt x="533203" y="0"/>
                </a:cubicBezTo>
                <a:cubicBezTo>
                  <a:pt x="772756" y="3248"/>
                  <a:pt x="787357" y="9897"/>
                  <a:pt x="1025390" y="0"/>
                </a:cubicBezTo>
                <a:cubicBezTo>
                  <a:pt x="1045761" y="218591"/>
                  <a:pt x="1032621" y="321143"/>
                  <a:pt x="1025390" y="461665"/>
                </a:cubicBezTo>
                <a:cubicBezTo>
                  <a:pt x="921289" y="450117"/>
                  <a:pt x="670422" y="470088"/>
                  <a:pt x="522949" y="461665"/>
                </a:cubicBezTo>
                <a:cubicBezTo>
                  <a:pt x="375476" y="453242"/>
                  <a:pt x="126488" y="478782"/>
                  <a:pt x="0" y="461665"/>
                </a:cubicBezTo>
                <a:cubicBezTo>
                  <a:pt x="16222" y="247678"/>
                  <a:pt x="-13214" y="132072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1990.</a:t>
            </a: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xmlns="" id="{EE6276CD-DD3D-43ED-8BF0-F39F92292823}"/>
              </a:ext>
            </a:extLst>
          </p:cNvPr>
          <p:cNvSpPr txBox="1"/>
          <p:nvPr/>
        </p:nvSpPr>
        <p:spPr>
          <a:xfrm>
            <a:off x="655365" y="4258038"/>
            <a:ext cx="1597641" cy="830997"/>
          </a:xfrm>
          <a:custGeom>
            <a:avLst/>
            <a:gdLst>
              <a:gd name="connsiteX0" fmla="*/ 0 w 1597641"/>
              <a:gd name="connsiteY0" fmla="*/ 0 h 830997"/>
              <a:gd name="connsiteX1" fmla="*/ 1597641 w 1597641"/>
              <a:gd name="connsiteY1" fmla="*/ 0 h 830997"/>
              <a:gd name="connsiteX2" fmla="*/ 1597641 w 1597641"/>
              <a:gd name="connsiteY2" fmla="*/ 830997 h 830997"/>
              <a:gd name="connsiteX3" fmla="*/ 0 w 1597641"/>
              <a:gd name="connsiteY3" fmla="*/ 830997 h 830997"/>
              <a:gd name="connsiteX4" fmla="*/ 0 w 1597641"/>
              <a:gd name="connsiteY4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641" h="830997" fill="none" extrusionOk="0">
                <a:moveTo>
                  <a:pt x="0" y="0"/>
                </a:moveTo>
                <a:cubicBezTo>
                  <a:pt x="644758" y="-33315"/>
                  <a:pt x="1349674" y="124691"/>
                  <a:pt x="1597641" y="0"/>
                </a:cubicBezTo>
                <a:cubicBezTo>
                  <a:pt x="1598029" y="159294"/>
                  <a:pt x="1549165" y="688084"/>
                  <a:pt x="1597641" y="830997"/>
                </a:cubicBezTo>
                <a:cubicBezTo>
                  <a:pt x="1073544" y="838731"/>
                  <a:pt x="539782" y="939187"/>
                  <a:pt x="0" y="830997"/>
                </a:cubicBezTo>
                <a:cubicBezTo>
                  <a:pt x="27268" y="568197"/>
                  <a:pt x="8603" y="327484"/>
                  <a:pt x="0" y="0"/>
                </a:cubicBezTo>
                <a:close/>
              </a:path>
              <a:path w="1597641" h="830997" stroke="0" extrusionOk="0">
                <a:moveTo>
                  <a:pt x="0" y="0"/>
                </a:moveTo>
                <a:cubicBezTo>
                  <a:pt x="774885" y="79159"/>
                  <a:pt x="1040209" y="746"/>
                  <a:pt x="1597641" y="0"/>
                </a:cubicBezTo>
                <a:cubicBezTo>
                  <a:pt x="1648367" y="355651"/>
                  <a:pt x="1638425" y="583149"/>
                  <a:pt x="1597641" y="830997"/>
                </a:cubicBezTo>
                <a:cubicBezTo>
                  <a:pt x="1220730" y="728916"/>
                  <a:pt x="475848" y="941982"/>
                  <a:pt x="0" y="830997"/>
                </a:cubicBezTo>
                <a:cubicBezTo>
                  <a:pt x="-20255" y="474543"/>
                  <a:pt x="-38540" y="335619"/>
                  <a:pt x="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155950526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hr-HR" sz="2400" dirty="0"/>
              <a:t>Franjo Tuđman</a:t>
            </a:r>
          </a:p>
        </p:txBody>
      </p:sp>
      <p:cxnSp>
        <p:nvCxnSpPr>
          <p:cNvPr id="9" name="Ravni poveznik 8">
            <a:extLst>
              <a:ext uri="{FF2B5EF4-FFF2-40B4-BE49-F238E27FC236}">
                <a16:creationId xmlns:a16="http://schemas.microsoft.com/office/drawing/2014/main" xmlns="" id="{CEF42ADC-AE9A-4C6E-A728-1415B988FA65}"/>
              </a:ext>
            </a:extLst>
          </p:cNvPr>
          <p:cNvCxnSpPr/>
          <p:nvPr/>
        </p:nvCxnSpPr>
        <p:spPr>
          <a:xfrm>
            <a:off x="2427680" y="3429000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avni poveznik 10">
            <a:extLst>
              <a:ext uri="{FF2B5EF4-FFF2-40B4-BE49-F238E27FC236}">
                <a16:creationId xmlns:a16="http://schemas.microsoft.com/office/drawing/2014/main" xmlns="" id="{D1A2A8AC-1025-46FE-B70B-1CE2C9EE108C}"/>
              </a:ext>
            </a:extLst>
          </p:cNvPr>
          <p:cNvCxnSpPr>
            <a:cxnSpLocks/>
            <a:stCxn id="10" idx="2"/>
          </p:cNvCxnSpPr>
          <p:nvPr/>
        </p:nvCxnSpPr>
        <p:spPr>
          <a:xfrm>
            <a:off x="2585880" y="2899891"/>
            <a:ext cx="0" cy="1129281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kstniOkvir 7">
            <a:extLst>
              <a:ext uri="{FF2B5EF4-FFF2-40B4-BE49-F238E27FC236}">
                <a16:creationId xmlns:a16="http://schemas.microsoft.com/office/drawing/2014/main" xmlns="" id="{35364414-3C4D-44BC-A713-2F18CD63C4C4}"/>
              </a:ext>
            </a:extLst>
          </p:cNvPr>
          <p:cNvSpPr txBox="1"/>
          <p:nvPr/>
        </p:nvSpPr>
        <p:spPr>
          <a:xfrm>
            <a:off x="1866636" y="3076261"/>
            <a:ext cx="1025390" cy="461665"/>
          </a:xfrm>
          <a:custGeom>
            <a:avLst/>
            <a:gdLst>
              <a:gd name="connsiteX0" fmla="*/ 0 w 1025390"/>
              <a:gd name="connsiteY0" fmla="*/ 0 h 461665"/>
              <a:gd name="connsiteX1" fmla="*/ 533203 w 1025390"/>
              <a:gd name="connsiteY1" fmla="*/ 0 h 461665"/>
              <a:gd name="connsiteX2" fmla="*/ 1025390 w 1025390"/>
              <a:gd name="connsiteY2" fmla="*/ 0 h 461665"/>
              <a:gd name="connsiteX3" fmla="*/ 1025390 w 1025390"/>
              <a:gd name="connsiteY3" fmla="*/ 461665 h 461665"/>
              <a:gd name="connsiteX4" fmla="*/ 522949 w 1025390"/>
              <a:gd name="connsiteY4" fmla="*/ 461665 h 461665"/>
              <a:gd name="connsiteX5" fmla="*/ 0 w 1025390"/>
              <a:gd name="connsiteY5" fmla="*/ 461665 h 461665"/>
              <a:gd name="connsiteX6" fmla="*/ 0 w 1025390"/>
              <a:gd name="connsiteY6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5390" h="461665" fill="none" extrusionOk="0">
                <a:moveTo>
                  <a:pt x="0" y="0"/>
                </a:moveTo>
                <a:cubicBezTo>
                  <a:pt x="166793" y="-8020"/>
                  <a:pt x="309508" y="10387"/>
                  <a:pt x="533203" y="0"/>
                </a:cubicBezTo>
                <a:cubicBezTo>
                  <a:pt x="756898" y="-10387"/>
                  <a:pt x="903102" y="17359"/>
                  <a:pt x="1025390" y="0"/>
                </a:cubicBezTo>
                <a:cubicBezTo>
                  <a:pt x="1030841" y="217175"/>
                  <a:pt x="1016741" y="264335"/>
                  <a:pt x="1025390" y="461665"/>
                </a:cubicBezTo>
                <a:cubicBezTo>
                  <a:pt x="834553" y="448178"/>
                  <a:pt x="669541" y="475267"/>
                  <a:pt x="522949" y="461665"/>
                </a:cubicBezTo>
                <a:cubicBezTo>
                  <a:pt x="376357" y="448063"/>
                  <a:pt x="123303" y="454358"/>
                  <a:pt x="0" y="461665"/>
                </a:cubicBezTo>
                <a:cubicBezTo>
                  <a:pt x="-17993" y="346756"/>
                  <a:pt x="-2097" y="189282"/>
                  <a:pt x="0" y="0"/>
                </a:cubicBezTo>
                <a:close/>
              </a:path>
              <a:path w="1025390" h="461665" stroke="0" extrusionOk="0">
                <a:moveTo>
                  <a:pt x="0" y="0"/>
                </a:moveTo>
                <a:cubicBezTo>
                  <a:pt x="155996" y="23599"/>
                  <a:pt x="293650" y="-3248"/>
                  <a:pt x="533203" y="0"/>
                </a:cubicBezTo>
                <a:cubicBezTo>
                  <a:pt x="772756" y="3248"/>
                  <a:pt x="787357" y="9897"/>
                  <a:pt x="1025390" y="0"/>
                </a:cubicBezTo>
                <a:cubicBezTo>
                  <a:pt x="1045761" y="218591"/>
                  <a:pt x="1032621" y="321143"/>
                  <a:pt x="1025390" y="461665"/>
                </a:cubicBezTo>
                <a:cubicBezTo>
                  <a:pt x="921289" y="450117"/>
                  <a:pt x="670422" y="470088"/>
                  <a:pt x="522949" y="461665"/>
                </a:cubicBezTo>
                <a:cubicBezTo>
                  <a:pt x="375476" y="453242"/>
                  <a:pt x="126488" y="478782"/>
                  <a:pt x="0" y="461665"/>
                </a:cubicBezTo>
                <a:cubicBezTo>
                  <a:pt x="16222" y="247678"/>
                  <a:pt x="-13214" y="132072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1999.</a:t>
            </a: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xmlns="" id="{597A9952-078F-4172-924E-9EA1059E255E}"/>
              </a:ext>
            </a:extLst>
          </p:cNvPr>
          <p:cNvSpPr txBox="1"/>
          <p:nvPr/>
        </p:nvSpPr>
        <p:spPr>
          <a:xfrm>
            <a:off x="2073185" y="2438226"/>
            <a:ext cx="1025390" cy="461665"/>
          </a:xfrm>
          <a:custGeom>
            <a:avLst/>
            <a:gdLst>
              <a:gd name="connsiteX0" fmla="*/ 0 w 1025390"/>
              <a:gd name="connsiteY0" fmla="*/ 0 h 461665"/>
              <a:gd name="connsiteX1" fmla="*/ 533203 w 1025390"/>
              <a:gd name="connsiteY1" fmla="*/ 0 h 461665"/>
              <a:gd name="connsiteX2" fmla="*/ 1025390 w 1025390"/>
              <a:gd name="connsiteY2" fmla="*/ 0 h 461665"/>
              <a:gd name="connsiteX3" fmla="*/ 1025390 w 1025390"/>
              <a:gd name="connsiteY3" fmla="*/ 461665 h 461665"/>
              <a:gd name="connsiteX4" fmla="*/ 522949 w 1025390"/>
              <a:gd name="connsiteY4" fmla="*/ 461665 h 461665"/>
              <a:gd name="connsiteX5" fmla="*/ 0 w 1025390"/>
              <a:gd name="connsiteY5" fmla="*/ 461665 h 461665"/>
              <a:gd name="connsiteX6" fmla="*/ 0 w 1025390"/>
              <a:gd name="connsiteY6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5390" h="461665" fill="none" extrusionOk="0">
                <a:moveTo>
                  <a:pt x="0" y="0"/>
                </a:moveTo>
                <a:cubicBezTo>
                  <a:pt x="166793" y="-8020"/>
                  <a:pt x="309508" y="10387"/>
                  <a:pt x="533203" y="0"/>
                </a:cubicBezTo>
                <a:cubicBezTo>
                  <a:pt x="756898" y="-10387"/>
                  <a:pt x="903102" y="17359"/>
                  <a:pt x="1025390" y="0"/>
                </a:cubicBezTo>
                <a:cubicBezTo>
                  <a:pt x="1030841" y="217175"/>
                  <a:pt x="1016741" y="264335"/>
                  <a:pt x="1025390" y="461665"/>
                </a:cubicBezTo>
                <a:cubicBezTo>
                  <a:pt x="834553" y="448178"/>
                  <a:pt x="669541" y="475267"/>
                  <a:pt x="522949" y="461665"/>
                </a:cubicBezTo>
                <a:cubicBezTo>
                  <a:pt x="376357" y="448063"/>
                  <a:pt x="123303" y="454358"/>
                  <a:pt x="0" y="461665"/>
                </a:cubicBezTo>
                <a:cubicBezTo>
                  <a:pt x="-17993" y="346756"/>
                  <a:pt x="-2097" y="189282"/>
                  <a:pt x="0" y="0"/>
                </a:cubicBezTo>
                <a:close/>
              </a:path>
              <a:path w="1025390" h="461665" stroke="0" extrusionOk="0">
                <a:moveTo>
                  <a:pt x="0" y="0"/>
                </a:moveTo>
                <a:cubicBezTo>
                  <a:pt x="155996" y="23599"/>
                  <a:pt x="293650" y="-3248"/>
                  <a:pt x="533203" y="0"/>
                </a:cubicBezTo>
                <a:cubicBezTo>
                  <a:pt x="772756" y="3248"/>
                  <a:pt x="787357" y="9897"/>
                  <a:pt x="1025390" y="0"/>
                </a:cubicBezTo>
                <a:cubicBezTo>
                  <a:pt x="1045761" y="218591"/>
                  <a:pt x="1032621" y="321143"/>
                  <a:pt x="1025390" y="461665"/>
                </a:cubicBezTo>
                <a:cubicBezTo>
                  <a:pt x="921289" y="450117"/>
                  <a:pt x="670422" y="470088"/>
                  <a:pt x="522949" y="461665"/>
                </a:cubicBezTo>
                <a:cubicBezTo>
                  <a:pt x="375476" y="453242"/>
                  <a:pt x="126488" y="478782"/>
                  <a:pt x="0" y="461665"/>
                </a:cubicBezTo>
                <a:cubicBezTo>
                  <a:pt x="16222" y="247678"/>
                  <a:pt x="-13214" y="132072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2000.</a:t>
            </a:r>
          </a:p>
        </p:txBody>
      </p:sp>
      <p:cxnSp>
        <p:nvCxnSpPr>
          <p:cNvPr id="16" name="Ravni poveznik 15">
            <a:extLst>
              <a:ext uri="{FF2B5EF4-FFF2-40B4-BE49-F238E27FC236}">
                <a16:creationId xmlns:a16="http://schemas.microsoft.com/office/drawing/2014/main" xmlns="" id="{19DC89B0-2136-4AE6-8810-84BC850E4699}"/>
              </a:ext>
            </a:extLst>
          </p:cNvPr>
          <p:cNvCxnSpPr/>
          <p:nvPr/>
        </p:nvCxnSpPr>
        <p:spPr>
          <a:xfrm>
            <a:off x="5361269" y="3407003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kstniOkvir 13">
            <a:extLst>
              <a:ext uri="{FF2B5EF4-FFF2-40B4-BE49-F238E27FC236}">
                <a16:creationId xmlns:a16="http://schemas.microsoft.com/office/drawing/2014/main" xmlns="" id="{5A1DF640-FC83-4FD1-B024-813998F9A6FF}"/>
              </a:ext>
            </a:extLst>
          </p:cNvPr>
          <p:cNvSpPr txBox="1"/>
          <p:nvPr/>
        </p:nvSpPr>
        <p:spPr>
          <a:xfrm>
            <a:off x="4848574" y="3076261"/>
            <a:ext cx="1025390" cy="461665"/>
          </a:xfrm>
          <a:custGeom>
            <a:avLst/>
            <a:gdLst>
              <a:gd name="connsiteX0" fmla="*/ 0 w 1025390"/>
              <a:gd name="connsiteY0" fmla="*/ 0 h 461665"/>
              <a:gd name="connsiteX1" fmla="*/ 533203 w 1025390"/>
              <a:gd name="connsiteY1" fmla="*/ 0 h 461665"/>
              <a:gd name="connsiteX2" fmla="*/ 1025390 w 1025390"/>
              <a:gd name="connsiteY2" fmla="*/ 0 h 461665"/>
              <a:gd name="connsiteX3" fmla="*/ 1025390 w 1025390"/>
              <a:gd name="connsiteY3" fmla="*/ 461665 h 461665"/>
              <a:gd name="connsiteX4" fmla="*/ 522949 w 1025390"/>
              <a:gd name="connsiteY4" fmla="*/ 461665 h 461665"/>
              <a:gd name="connsiteX5" fmla="*/ 0 w 1025390"/>
              <a:gd name="connsiteY5" fmla="*/ 461665 h 461665"/>
              <a:gd name="connsiteX6" fmla="*/ 0 w 1025390"/>
              <a:gd name="connsiteY6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5390" h="461665" fill="none" extrusionOk="0">
                <a:moveTo>
                  <a:pt x="0" y="0"/>
                </a:moveTo>
                <a:cubicBezTo>
                  <a:pt x="166793" y="-8020"/>
                  <a:pt x="309508" y="10387"/>
                  <a:pt x="533203" y="0"/>
                </a:cubicBezTo>
                <a:cubicBezTo>
                  <a:pt x="756898" y="-10387"/>
                  <a:pt x="903102" y="17359"/>
                  <a:pt x="1025390" y="0"/>
                </a:cubicBezTo>
                <a:cubicBezTo>
                  <a:pt x="1030841" y="217175"/>
                  <a:pt x="1016741" y="264335"/>
                  <a:pt x="1025390" y="461665"/>
                </a:cubicBezTo>
                <a:cubicBezTo>
                  <a:pt x="834553" y="448178"/>
                  <a:pt x="669541" y="475267"/>
                  <a:pt x="522949" y="461665"/>
                </a:cubicBezTo>
                <a:cubicBezTo>
                  <a:pt x="376357" y="448063"/>
                  <a:pt x="123303" y="454358"/>
                  <a:pt x="0" y="461665"/>
                </a:cubicBezTo>
                <a:cubicBezTo>
                  <a:pt x="-17993" y="346756"/>
                  <a:pt x="-2097" y="189282"/>
                  <a:pt x="0" y="0"/>
                </a:cubicBezTo>
                <a:close/>
              </a:path>
              <a:path w="1025390" h="461665" stroke="0" extrusionOk="0">
                <a:moveTo>
                  <a:pt x="0" y="0"/>
                </a:moveTo>
                <a:cubicBezTo>
                  <a:pt x="155996" y="23599"/>
                  <a:pt x="293650" y="-3248"/>
                  <a:pt x="533203" y="0"/>
                </a:cubicBezTo>
                <a:cubicBezTo>
                  <a:pt x="772756" y="3248"/>
                  <a:pt x="787357" y="9897"/>
                  <a:pt x="1025390" y="0"/>
                </a:cubicBezTo>
                <a:cubicBezTo>
                  <a:pt x="1045761" y="218591"/>
                  <a:pt x="1032621" y="321143"/>
                  <a:pt x="1025390" y="461665"/>
                </a:cubicBezTo>
                <a:cubicBezTo>
                  <a:pt x="921289" y="450117"/>
                  <a:pt x="670422" y="470088"/>
                  <a:pt x="522949" y="461665"/>
                </a:cubicBezTo>
                <a:cubicBezTo>
                  <a:pt x="375476" y="453242"/>
                  <a:pt x="126488" y="478782"/>
                  <a:pt x="0" y="461665"/>
                </a:cubicBezTo>
                <a:cubicBezTo>
                  <a:pt x="16222" y="247678"/>
                  <a:pt x="-13214" y="132072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2010.</a:t>
            </a:r>
          </a:p>
        </p:txBody>
      </p:sp>
      <p:cxnSp>
        <p:nvCxnSpPr>
          <p:cNvPr id="19" name="Ravni poveznik 18">
            <a:extLst>
              <a:ext uri="{FF2B5EF4-FFF2-40B4-BE49-F238E27FC236}">
                <a16:creationId xmlns:a16="http://schemas.microsoft.com/office/drawing/2014/main" xmlns="" id="{E01A87EC-DECE-4C33-92FE-470DFA046B0D}"/>
              </a:ext>
            </a:extLst>
          </p:cNvPr>
          <p:cNvCxnSpPr/>
          <p:nvPr/>
        </p:nvCxnSpPr>
        <p:spPr>
          <a:xfrm>
            <a:off x="7238353" y="3407003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kstniOkvir 16">
            <a:extLst>
              <a:ext uri="{FF2B5EF4-FFF2-40B4-BE49-F238E27FC236}">
                <a16:creationId xmlns:a16="http://schemas.microsoft.com/office/drawing/2014/main" xmlns="" id="{DB8A50BB-5C68-4D6A-BB13-83450DB34E2A}"/>
              </a:ext>
            </a:extLst>
          </p:cNvPr>
          <p:cNvSpPr txBox="1"/>
          <p:nvPr/>
        </p:nvSpPr>
        <p:spPr>
          <a:xfrm>
            <a:off x="2603116" y="4258037"/>
            <a:ext cx="2630078" cy="830997"/>
          </a:xfrm>
          <a:custGeom>
            <a:avLst/>
            <a:gdLst>
              <a:gd name="connsiteX0" fmla="*/ 0 w 2630078"/>
              <a:gd name="connsiteY0" fmla="*/ 0 h 830997"/>
              <a:gd name="connsiteX1" fmla="*/ 2630078 w 2630078"/>
              <a:gd name="connsiteY1" fmla="*/ 0 h 830997"/>
              <a:gd name="connsiteX2" fmla="*/ 2630078 w 2630078"/>
              <a:gd name="connsiteY2" fmla="*/ 830997 h 830997"/>
              <a:gd name="connsiteX3" fmla="*/ 0 w 2630078"/>
              <a:gd name="connsiteY3" fmla="*/ 830997 h 830997"/>
              <a:gd name="connsiteX4" fmla="*/ 0 w 2630078"/>
              <a:gd name="connsiteY4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30078" h="830997" fill="none" extrusionOk="0">
                <a:moveTo>
                  <a:pt x="0" y="0"/>
                </a:moveTo>
                <a:cubicBezTo>
                  <a:pt x="983080" y="-33931"/>
                  <a:pt x="1554019" y="68331"/>
                  <a:pt x="2630078" y="0"/>
                </a:cubicBezTo>
                <a:cubicBezTo>
                  <a:pt x="2630466" y="159294"/>
                  <a:pt x="2581602" y="688084"/>
                  <a:pt x="2630078" y="830997"/>
                </a:cubicBezTo>
                <a:cubicBezTo>
                  <a:pt x="1930530" y="710176"/>
                  <a:pt x="301563" y="720485"/>
                  <a:pt x="0" y="830997"/>
                </a:cubicBezTo>
                <a:cubicBezTo>
                  <a:pt x="27268" y="568197"/>
                  <a:pt x="8603" y="327484"/>
                  <a:pt x="0" y="0"/>
                </a:cubicBezTo>
                <a:close/>
              </a:path>
              <a:path w="2630078" h="830997" stroke="0" extrusionOk="0">
                <a:moveTo>
                  <a:pt x="0" y="0"/>
                </a:moveTo>
                <a:cubicBezTo>
                  <a:pt x="1260290" y="118952"/>
                  <a:pt x="1324855" y="94195"/>
                  <a:pt x="2630078" y="0"/>
                </a:cubicBezTo>
                <a:cubicBezTo>
                  <a:pt x="2680804" y="355651"/>
                  <a:pt x="2670862" y="583149"/>
                  <a:pt x="2630078" y="830997"/>
                </a:cubicBezTo>
                <a:cubicBezTo>
                  <a:pt x="1652253" y="747523"/>
                  <a:pt x="1126932" y="724870"/>
                  <a:pt x="0" y="830997"/>
                </a:cubicBezTo>
                <a:cubicBezTo>
                  <a:pt x="-20255" y="474543"/>
                  <a:pt x="-38540" y="335619"/>
                  <a:pt x="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155950526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hr-HR" sz="2400" dirty="0"/>
              <a:t>Stjepan Mesić</a:t>
            </a:r>
          </a:p>
          <a:p>
            <a:pPr algn="ctr"/>
            <a:endParaRPr lang="hr-HR" sz="2400" dirty="0"/>
          </a:p>
        </p:txBody>
      </p:sp>
      <p:sp>
        <p:nvSpPr>
          <p:cNvPr id="18" name="TekstniOkvir 17">
            <a:extLst>
              <a:ext uri="{FF2B5EF4-FFF2-40B4-BE49-F238E27FC236}">
                <a16:creationId xmlns:a16="http://schemas.microsoft.com/office/drawing/2014/main" xmlns="" id="{494B3660-6C5D-4F54-B4B1-666F912ABF9F}"/>
              </a:ext>
            </a:extLst>
          </p:cNvPr>
          <p:cNvSpPr txBox="1"/>
          <p:nvPr/>
        </p:nvSpPr>
        <p:spPr>
          <a:xfrm>
            <a:off x="6725658" y="3065055"/>
            <a:ext cx="1025390" cy="461665"/>
          </a:xfrm>
          <a:custGeom>
            <a:avLst/>
            <a:gdLst>
              <a:gd name="connsiteX0" fmla="*/ 0 w 1025390"/>
              <a:gd name="connsiteY0" fmla="*/ 0 h 461665"/>
              <a:gd name="connsiteX1" fmla="*/ 533203 w 1025390"/>
              <a:gd name="connsiteY1" fmla="*/ 0 h 461665"/>
              <a:gd name="connsiteX2" fmla="*/ 1025390 w 1025390"/>
              <a:gd name="connsiteY2" fmla="*/ 0 h 461665"/>
              <a:gd name="connsiteX3" fmla="*/ 1025390 w 1025390"/>
              <a:gd name="connsiteY3" fmla="*/ 461665 h 461665"/>
              <a:gd name="connsiteX4" fmla="*/ 522949 w 1025390"/>
              <a:gd name="connsiteY4" fmla="*/ 461665 h 461665"/>
              <a:gd name="connsiteX5" fmla="*/ 0 w 1025390"/>
              <a:gd name="connsiteY5" fmla="*/ 461665 h 461665"/>
              <a:gd name="connsiteX6" fmla="*/ 0 w 1025390"/>
              <a:gd name="connsiteY6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5390" h="461665" fill="none" extrusionOk="0">
                <a:moveTo>
                  <a:pt x="0" y="0"/>
                </a:moveTo>
                <a:cubicBezTo>
                  <a:pt x="166793" y="-8020"/>
                  <a:pt x="309508" y="10387"/>
                  <a:pt x="533203" y="0"/>
                </a:cubicBezTo>
                <a:cubicBezTo>
                  <a:pt x="756898" y="-10387"/>
                  <a:pt x="903102" y="17359"/>
                  <a:pt x="1025390" y="0"/>
                </a:cubicBezTo>
                <a:cubicBezTo>
                  <a:pt x="1030841" y="217175"/>
                  <a:pt x="1016741" y="264335"/>
                  <a:pt x="1025390" y="461665"/>
                </a:cubicBezTo>
                <a:cubicBezTo>
                  <a:pt x="834553" y="448178"/>
                  <a:pt x="669541" y="475267"/>
                  <a:pt x="522949" y="461665"/>
                </a:cubicBezTo>
                <a:cubicBezTo>
                  <a:pt x="376357" y="448063"/>
                  <a:pt x="123303" y="454358"/>
                  <a:pt x="0" y="461665"/>
                </a:cubicBezTo>
                <a:cubicBezTo>
                  <a:pt x="-17993" y="346756"/>
                  <a:pt x="-2097" y="189282"/>
                  <a:pt x="0" y="0"/>
                </a:cubicBezTo>
                <a:close/>
              </a:path>
              <a:path w="1025390" h="461665" stroke="0" extrusionOk="0">
                <a:moveTo>
                  <a:pt x="0" y="0"/>
                </a:moveTo>
                <a:cubicBezTo>
                  <a:pt x="155996" y="23599"/>
                  <a:pt x="293650" y="-3248"/>
                  <a:pt x="533203" y="0"/>
                </a:cubicBezTo>
                <a:cubicBezTo>
                  <a:pt x="772756" y="3248"/>
                  <a:pt x="787357" y="9897"/>
                  <a:pt x="1025390" y="0"/>
                </a:cubicBezTo>
                <a:cubicBezTo>
                  <a:pt x="1045761" y="218591"/>
                  <a:pt x="1032621" y="321143"/>
                  <a:pt x="1025390" y="461665"/>
                </a:cubicBezTo>
                <a:cubicBezTo>
                  <a:pt x="921289" y="450117"/>
                  <a:pt x="670422" y="470088"/>
                  <a:pt x="522949" y="461665"/>
                </a:cubicBezTo>
                <a:cubicBezTo>
                  <a:pt x="375476" y="453242"/>
                  <a:pt x="126488" y="478782"/>
                  <a:pt x="0" y="461665"/>
                </a:cubicBezTo>
                <a:cubicBezTo>
                  <a:pt x="16222" y="247678"/>
                  <a:pt x="-13214" y="132072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2015.</a:t>
            </a:r>
          </a:p>
        </p:txBody>
      </p:sp>
      <p:sp>
        <p:nvSpPr>
          <p:cNvPr id="20" name="TekstniOkvir 19">
            <a:extLst>
              <a:ext uri="{FF2B5EF4-FFF2-40B4-BE49-F238E27FC236}">
                <a16:creationId xmlns:a16="http://schemas.microsoft.com/office/drawing/2014/main" xmlns="" id="{AB622928-79E3-4E9A-AAD1-29D03255310A}"/>
              </a:ext>
            </a:extLst>
          </p:cNvPr>
          <p:cNvSpPr txBox="1"/>
          <p:nvPr/>
        </p:nvSpPr>
        <p:spPr>
          <a:xfrm>
            <a:off x="5513056" y="4265306"/>
            <a:ext cx="1830371" cy="830997"/>
          </a:xfrm>
          <a:custGeom>
            <a:avLst/>
            <a:gdLst>
              <a:gd name="connsiteX0" fmla="*/ 0 w 1830371"/>
              <a:gd name="connsiteY0" fmla="*/ 0 h 830997"/>
              <a:gd name="connsiteX1" fmla="*/ 1830371 w 1830371"/>
              <a:gd name="connsiteY1" fmla="*/ 0 h 830997"/>
              <a:gd name="connsiteX2" fmla="*/ 1830371 w 1830371"/>
              <a:gd name="connsiteY2" fmla="*/ 830997 h 830997"/>
              <a:gd name="connsiteX3" fmla="*/ 0 w 1830371"/>
              <a:gd name="connsiteY3" fmla="*/ 830997 h 830997"/>
              <a:gd name="connsiteX4" fmla="*/ 0 w 1830371"/>
              <a:gd name="connsiteY4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30371" h="830997" fill="none" extrusionOk="0">
                <a:moveTo>
                  <a:pt x="0" y="0"/>
                </a:moveTo>
                <a:cubicBezTo>
                  <a:pt x="910381" y="114071"/>
                  <a:pt x="1529145" y="1755"/>
                  <a:pt x="1830371" y="0"/>
                </a:cubicBezTo>
                <a:cubicBezTo>
                  <a:pt x="1830759" y="159294"/>
                  <a:pt x="1781895" y="688084"/>
                  <a:pt x="1830371" y="830997"/>
                </a:cubicBezTo>
                <a:cubicBezTo>
                  <a:pt x="1254379" y="789753"/>
                  <a:pt x="651548" y="869405"/>
                  <a:pt x="0" y="830997"/>
                </a:cubicBezTo>
                <a:cubicBezTo>
                  <a:pt x="27268" y="568197"/>
                  <a:pt x="8603" y="327484"/>
                  <a:pt x="0" y="0"/>
                </a:cubicBezTo>
                <a:close/>
              </a:path>
              <a:path w="1830371" h="830997" stroke="0" extrusionOk="0">
                <a:moveTo>
                  <a:pt x="0" y="0"/>
                </a:moveTo>
                <a:cubicBezTo>
                  <a:pt x="412399" y="-44453"/>
                  <a:pt x="1372185" y="-46281"/>
                  <a:pt x="1830371" y="0"/>
                </a:cubicBezTo>
                <a:cubicBezTo>
                  <a:pt x="1881097" y="355651"/>
                  <a:pt x="1871155" y="583149"/>
                  <a:pt x="1830371" y="830997"/>
                </a:cubicBezTo>
                <a:cubicBezTo>
                  <a:pt x="1199131" y="965735"/>
                  <a:pt x="205864" y="954502"/>
                  <a:pt x="0" y="830997"/>
                </a:cubicBezTo>
                <a:cubicBezTo>
                  <a:pt x="-20255" y="474543"/>
                  <a:pt x="-38540" y="335619"/>
                  <a:pt x="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155950526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hr-HR" sz="2400" dirty="0"/>
              <a:t>Ivo Josipović</a:t>
            </a:r>
          </a:p>
          <a:p>
            <a:pPr algn="ctr"/>
            <a:endParaRPr lang="hr-HR" sz="2400" dirty="0"/>
          </a:p>
        </p:txBody>
      </p:sp>
      <p:cxnSp>
        <p:nvCxnSpPr>
          <p:cNvPr id="22" name="Ravni poveznik 21">
            <a:extLst>
              <a:ext uri="{FF2B5EF4-FFF2-40B4-BE49-F238E27FC236}">
                <a16:creationId xmlns:a16="http://schemas.microsoft.com/office/drawing/2014/main" xmlns="" id="{D3BADEBC-1B58-46B1-BB6C-16DF1310A8AB}"/>
              </a:ext>
            </a:extLst>
          </p:cNvPr>
          <p:cNvCxnSpPr/>
          <p:nvPr/>
        </p:nvCxnSpPr>
        <p:spPr>
          <a:xfrm>
            <a:off x="9229252" y="3407003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kstniOkvir 20">
            <a:extLst>
              <a:ext uri="{FF2B5EF4-FFF2-40B4-BE49-F238E27FC236}">
                <a16:creationId xmlns:a16="http://schemas.microsoft.com/office/drawing/2014/main" xmlns="" id="{FFE40467-268A-4B4E-8C77-08CF429E3BFC}"/>
              </a:ext>
            </a:extLst>
          </p:cNvPr>
          <p:cNvSpPr txBox="1"/>
          <p:nvPr/>
        </p:nvSpPr>
        <p:spPr>
          <a:xfrm>
            <a:off x="8738930" y="3071690"/>
            <a:ext cx="1025390" cy="461665"/>
          </a:xfrm>
          <a:custGeom>
            <a:avLst/>
            <a:gdLst>
              <a:gd name="connsiteX0" fmla="*/ 0 w 1025390"/>
              <a:gd name="connsiteY0" fmla="*/ 0 h 461665"/>
              <a:gd name="connsiteX1" fmla="*/ 533203 w 1025390"/>
              <a:gd name="connsiteY1" fmla="*/ 0 h 461665"/>
              <a:gd name="connsiteX2" fmla="*/ 1025390 w 1025390"/>
              <a:gd name="connsiteY2" fmla="*/ 0 h 461665"/>
              <a:gd name="connsiteX3" fmla="*/ 1025390 w 1025390"/>
              <a:gd name="connsiteY3" fmla="*/ 461665 h 461665"/>
              <a:gd name="connsiteX4" fmla="*/ 522949 w 1025390"/>
              <a:gd name="connsiteY4" fmla="*/ 461665 h 461665"/>
              <a:gd name="connsiteX5" fmla="*/ 0 w 1025390"/>
              <a:gd name="connsiteY5" fmla="*/ 461665 h 461665"/>
              <a:gd name="connsiteX6" fmla="*/ 0 w 1025390"/>
              <a:gd name="connsiteY6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5390" h="461665" fill="none" extrusionOk="0">
                <a:moveTo>
                  <a:pt x="0" y="0"/>
                </a:moveTo>
                <a:cubicBezTo>
                  <a:pt x="166793" y="-8020"/>
                  <a:pt x="309508" y="10387"/>
                  <a:pt x="533203" y="0"/>
                </a:cubicBezTo>
                <a:cubicBezTo>
                  <a:pt x="756898" y="-10387"/>
                  <a:pt x="903102" y="17359"/>
                  <a:pt x="1025390" y="0"/>
                </a:cubicBezTo>
                <a:cubicBezTo>
                  <a:pt x="1030841" y="217175"/>
                  <a:pt x="1016741" y="264335"/>
                  <a:pt x="1025390" y="461665"/>
                </a:cubicBezTo>
                <a:cubicBezTo>
                  <a:pt x="834553" y="448178"/>
                  <a:pt x="669541" y="475267"/>
                  <a:pt x="522949" y="461665"/>
                </a:cubicBezTo>
                <a:cubicBezTo>
                  <a:pt x="376357" y="448063"/>
                  <a:pt x="123303" y="454358"/>
                  <a:pt x="0" y="461665"/>
                </a:cubicBezTo>
                <a:cubicBezTo>
                  <a:pt x="-17993" y="346756"/>
                  <a:pt x="-2097" y="189282"/>
                  <a:pt x="0" y="0"/>
                </a:cubicBezTo>
                <a:close/>
              </a:path>
              <a:path w="1025390" h="461665" stroke="0" extrusionOk="0">
                <a:moveTo>
                  <a:pt x="0" y="0"/>
                </a:moveTo>
                <a:cubicBezTo>
                  <a:pt x="155996" y="23599"/>
                  <a:pt x="293650" y="-3248"/>
                  <a:pt x="533203" y="0"/>
                </a:cubicBezTo>
                <a:cubicBezTo>
                  <a:pt x="772756" y="3248"/>
                  <a:pt x="787357" y="9897"/>
                  <a:pt x="1025390" y="0"/>
                </a:cubicBezTo>
                <a:cubicBezTo>
                  <a:pt x="1045761" y="218591"/>
                  <a:pt x="1032621" y="321143"/>
                  <a:pt x="1025390" y="461665"/>
                </a:cubicBezTo>
                <a:cubicBezTo>
                  <a:pt x="921289" y="450117"/>
                  <a:pt x="670422" y="470088"/>
                  <a:pt x="522949" y="461665"/>
                </a:cubicBezTo>
                <a:cubicBezTo>
                  <a:pt x="375476" y="453242"/>
                  <a:pt x="126488" y="478782"/>
                  <a:pt x="0" y="461665"/>
                </a:cubicBezTo>
                <a:cubicBezTo>
                  <a:pt x="16222" y="247678"/>
                  <a:pt x="-13214" y="132072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2020.</a:t>
            </a:r>
          </a:p>
        </p:txBody>
      </p:sp>
      <p:sp>
        <p:nvSpPr>
          <p:cNvPr id="23" name="TekstniOkvir 22">
            <a:extLst>
              <a:ext uri="{FF2B5EF4-FFF2-40B4-BE49-F238E27FC236}">
                <a16:creationId xmlns:a16="http://schemas.microsoft.com/office/drawing/2014/main" xmlns="" id="{8B318376-C2E6-4B26-8215-607E138A54F1}"/>
              </a:ext>
            </a:extLst>
          </p:cNvPr>
          <p:cNvSpPr txBox="1"/>
          <p:nvPr/>
        </p:nvSpPr>
        <p:spPr>
          <a:xfrm>
            <a:off x="7495213" y="4191428"/>
            <a:ext cx="1830371" cy="1200329"/>
          </a:xfrm>
          <a:custGeom>
            <a:avLst/>
            <a:gdLst>
              <a:gd name="connsiteX0" fmla="*/ 0 w 1830371"/>
              <a:gd name="connsiteY0" fmla="*/ 0 h 1200329"/>
              <a:gd name="connsiteX1" fmla="*/ 1830371 w 1830371"/>
              <a:gd name="connsiteY1" fmla="*/ 0 h 1200329"/>
              <a:gd name="connsiteX2" fmla="*/ 1830371 w 1830371"/>
              <a:gd name="connsiteY2" fmla="*/ 1200329 h 1200329"/>
              <a:gd name="connsiteX3" fmla="*/ 0 w 1830371"/>
              <a:gd name="connsiteY3" fmla="*/ 1200329 h 1200329"/>
              <a:gd name="connsiteX4" fmla="*/ 0 w 1830371"/>
              <a:gd name="connsiteY4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30371" h="1200329" fill="none" extrusionOk="0">
                <a:moveTo>
                  <a:pt x="0" y="0"/>
                </a:moveTo>
                <a:cubicBezTo>
                  <a:pt x="910381" y="114071"/>
                  <a:pt x="1529145" y="1755"/>
                  <a:pt x="1830371" y="0"/>
                </a:cubicBezTo>
                <a:cubicBezTo>
                  <a:pt x="1830759" y="160593"/>
                  <a:pt x="1931474" y="873550"/>
                  <a:pt x="1830371" y="1200329"/>
                </a:cubicBezTo>
                <a:cubicBezTo>
                  <a:pt x="1254379" y="1159085"/>
                  <a:pt x="651548" y="1238737"/>
                  <a:pt x="0" y="1200329"/>
                </a:cubicBezTo>
                <a:cubicBezTo>
                  <a:pt x="43888" y="900244"/>
                  <a:pt x="-91116" y="325987"/>
                  <a:pt x="0" y="0"/>
                </a:cubicBezTo>
                <a:close/>
              </a:path>
              <a:path w="1830371" h="1200329" stroke="0" extrusionOk="0">
                <a:moveTo>
                  <a:pt x="0" y="0"/>
                </a:moveTo>
                <a:cubicBezTo>
                  <a:pt x="412399" y="-44453"/>
                  <a:pt x="1372185" y="-46281"/>
                  <a:pt x="1830371" y="0"/>
                </a:cubicBezTo>
                <a:cubicBezTo>
                  <a:pt x="1881097" y="209113"/>
                  <a:pt x="1821295" y="991652"/>
                  <a:pt x="1830371" y="1200329"/>
                </a:cubicBezTo>
                <a:cubicBezTo>
                  <a:pt x="1199131" y="1335067"/>
                  <a:pt x="205864" y="1323834"/>
                  <a:pt x="0" y="1200329"/>
                </a:cubicBezTo>
                <a:cubicBezTo>
                  <a:pt x="96084" y="622055"/>
                  <a:pt x="-55160" y="221339"/>
                  <a:pt x="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155950526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hr-HR" sz="2400" dirty="0"/>
              <a:t>Kolinda Grabar-Kitarović</a:t>
            </a:r>
          </a:p>
        </p:txBody>
      </p:sp>
      <p:sp>
        <p:nvSpPr>
          <p:cNvPr id="24" name="TekstniOkvir 23">
            <a:extLst>
              <a:ext uri="{FF2B5EF4-FFF2-40B4-BE49-F238E27FC236}">
                <a16:creationId xmlns:a16="http://schemas.microsoft.com/office/drawing/2014/main" xmlns="" id="{E7C0BC56-A5B1-4419-8223-081E8A64DBB6}"/>
              </a:ext>
            </a:extLst>
          </p:cNvPr>
          <p:cNvSpPr txBox="1"/>
          <p:nvPr/>
        </p:nvSpPr>
        <p:spPr>
          <a:xfrm>
            <a:off x="9605446" y="4191427"/>
            <a:ext cx="1830371" cy="830997"/>
          </a:xfrm>
          <a:custGeom>
            <a:avLst/>
            <a:gdLst>
              <a:gd name="connsiteX0" fmla="*/ 0 w 1830371"/>
              <a:gd name="connsiteY0" fmla="*/ 0 h 830997"/>
              <a:gd name="connsiteX1" fmla="*/ 1830371 w 1830371"/>
              <a:gd name="connsiteY1" fmla="*/ 0 h 830997"/>
              <a:gd name="connsiteX2" fmla="*/ 1830371 w 1830371"/>
              <a:gd name="connsiteY2" fmla="*/ 830997 h 830997"/>
              <a:gd name="connsiteX3" fmla="*/ 0 w 1830371"/>
              <a:gd name="connsiteY3" fmla="*/ 830997 h 830997"/>
              <a:gd name="connsiteX4" fmla="*/ 0 w 1830371"/>
              <a:gd name="connsiteY4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30371" h="830997" fill="none" extrusionOk="0">
                <a:moveTo>
                  <a:pt x="0" y="0"/>
                </a:moveTo>
                <a:cubicBezTo>
                  <a:pt x="910381" y="114071"/>
                  <a:pt x="1529145" y="1755"/>
                  <a:pt x="1830371" y="0"/>
                </a:cubicBezTo>
                <a:cubicBezTo>
                  <a:pt x="1830759" y="159294"/>
                  <a:pt x="1781895" y="688084"/>
                  <a:pt x="1830371" y="830997"/>
                </a:cubicBezTo>
                <a:cubicBezTo>
                  <a:pt x="1254379" y="789753"/>
                  <a:pt x="651548" y="869405"/>
                  <a:pt x="0" y="830997"/>
                </a:cubicBezTo>
                <a:cubicBezTo>
                  <a:pt x="27268" y="568197"/>
                  <a:pt x="8603" y="327484"/>
                  <a:pt x="0" y="0"/>
                </a:cubicBezTo>
                <a:close/>
              </a:path>
              <a:path w="1830371" h="830997" stroke="0" extrusionOk="0">
                <a:moveTo>
                  <a:pt x="0" y="0"/>
                </a:moveTo>
                <a:cubicBezTo>
                  <a:pt x="412399" y="-44453"/>
                  <a:pt x="1372185" y="-46281"/>
                  <a:pt x="1830371" y="0"/>
                </a:cubicBezTo>
                <a:cubicBezTo>
                  <a:pt x="1881097" y="355651"/>
                  <a:pt x="1871155" y="583149"/>
                  <a:pt x="1830371" y="830997"/>
                </a:cubicBezTo>
                <a:cubicBezTo>
                  <a:pt x="1199131" y="965735"/>
                  <a:pt x="205864" y="954502"/>
                  <a:pt x="0" y="830997"/>
                </a:cubicBezTo>
                <a:cubicBezTo>
                  <a:pt x="-20255" y="474543"/>
                  <a:pt x="-38540" y="335619"/>
                  <a:pt x="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155950526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hr-HR" sz="2400" dirty="0"/>
              <a:t>Zoran Milanović</a:t>
            </a:r>
          </a:p>
        </p:txBody>
      </p:sp>
      <p:pic>
        <p:nvPicPr>
          <p:cNvPr id="26" name="Slika 25" descr="Slika na kojoj se prikazuje osoba, žena, na zatvorenom&#10;&#10;Opis je automatski generiran">
            <a:extLst>
              <a:ext uri="{FF2B5EF4-FFF2-40B4-BE49-F238E27FC236}">
                <a16:creationId xmlns:a16="http://schemas.microsoft.com/office/drawing/2014/main" xmlns="" id="{8B4D9436-69C7-45E5-9CF2-06DD94CA19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4658" y="1234387"/>
            <a:ext cx="1460417" cy="19521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" name="Slika 27" descr="Slika na kojoj se prikazuje zavjesa, odijelo&#10;&#10;Opis je automatski generiran">
            <a:extLst>
              <a:ext uri="{FF2B5EF4-FFF2-40B4-BE49-F238E27FC236}">
                <a16:creationId xmlns:a16="http://schemas.microsoft.com/office/drawing/2014/main" xmlns="" id="{56B2DF65-3DAD-416E-874E-F17F1B2FC8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76405"/>
            <a:ext cx="2163121" cy="1442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" name="Slika 29" descr="Slika na kojoj se prikazuje osoba, muškarac, držanje, stajanje&#10;&#10;Opis je automatski generiran">
            <a:extLst>
              <a:ext uri="{FF2B5EF4-FFF2-40B4-BE49-F238E27FC236}">
                <a16:creationId xmlns:a16="http://schemas.microsoft.com/office/drawing/2014/main" xmlns="" id="{1E577F23-000B-4EE1-98D5-D4A5AE6865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77370" y="5179298"/>
            <a:ext cx="2398990" cy="15998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" name="Slika 31" descr="Slika na kojoj se prikazuje muškarac, kravata, osoba, odijelo&#10;&#10;Opis je automatski generiran">
            <a:extLst>
              <a:ext uri="{FF2B5EF4-FFF2-40B4-BE49-F238E27FC236}">
                <a16:creationId xmlns:a16="http://schemas.microsoft.com/office/drawing/2014/main" xmlns="" id="{39B3D259-A18A-4A46-BBF9-425757F438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5006" y="1626991"/>
            <a:ext cx="2449694" cy="1442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" name="Slika 33" descr="Slika na kojoj se prikazuje osoba, muškarac, na otvorenom, odijelo&#10;&#10;Opis je automatski generiran">
            <a:extLst>
              <a:ext uri="{FF2B5EF4-FFF2-40B4-BE49-F238E27FC236}">
                <a16:creationId xmlns:a16="http://schemas.microsoft.com/office/drawing/2014/main" xmlns="" id="{DA618D70-791B-4642-AF1A-69C7E069D6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28634" y="5118086"/>
            <a:ext cx="1399214" cy="17399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5929845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8E2C89AA-943C-4495-A146-F50A8933CE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216381"/>
            <a:ext cx="6900421" cy="5641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avokutnik: nakošeni 4">
            <a:extLst>
              <a:ext uri="{FF2B5EF4-FFF2-40B4-BE49-F238E27FC236}">
                <a16:creationId xmlns:a16="http://schemas.microsoft.com/office/drawing/2014/main" xmlns="" id="{127A48B3-D578-4FB7-9AEC-B2A021B412D1}"/>
              </a:ext>
            </a:extLst>
          </p:cNvPr>
          <p:cNvSpPr/>
          <p:nvPr/>
        </p:nvSpPr>
        <p:spPr>
          <a:xfrm>
            <a:off x="7315201" y="4562573"/>
            <a:ext cx="4325098" cy="2168163"/>
          </a:xfrm>
          <a:custGeom>
            <a:avLst/>
            <a:gdLst>
              <a:gd name="connsiteX0" fmla="*/ 271020 w 4325098"/>
              <a:gd name="connsiteY0" fmla="*/ 271020 h 2168163"/>
              <a:gd name="connsiteX1" fmla="*/ 825869 w 4325098"/>
              <a:gd name="connsiteY1" fmla="*/ 271020 h 2168163"/>
              <a:gd name="connsiteX2" fmla="*/ 1418548 w 4325098"/>
              <a:gd name="connsiteY2" fmla="*/ 271020 h 2168163"/>
              <a:gd name="connsiteX3" fmla="*/ 2049057 w 4325098"/>
              <a:gd name="connsiteY3" fmla="*/ 271020 h 2168163"/>
              <a:gd name="connsiteX4" fmla="*/ 2566075 w 4325098"/>
              <a:gd name="connsiteY4" fmla="*/ 271020 h 2168163"/>
              <a:gd name="connsiteX5" fmla="*/ 3234415 w 4325098"/>
              <a:gd name="connsiteY5" fmla="*/ 271020 h 2168163"/>
              <a:gd name="connsiteX6" fmla="*/ 4054078 w 4325098"/>
              <a:gd name="connsiteY6" fmla="*/ 271020 h 2168163"/>
              <a:gd name="connsiteX7" fmla="*/ 4054078 w 4325098"/>
              <a:gd name="connsiteY7" fmla="*/ 764277 h 2168163"/>
              <a:gd name="connsiteX8" fmla="*/ 4054078 w 4325098"/>
              <a:gd name="connsiteY8" fmla="*/ 1290057 h 2168163"/>
              <a:gd name="connsiteX9" fmla="*/ 4054078 w 4325098"/>
              <a:gd name="connsiteY9" fmla="*/ 1897143 h 2168163"/>
              <a:gd name="connsiteX10" fmla="*/ 3537060 w 4325098"/>
              <a:gd name="connsiteY10" fmla="*/ 1897143 h 2168163"/>
              <a:gd name="connsiteX11" fmla="*/ 2944381 w 4325098"/>
              <a:gd name="connsiteY11" fmla="*/ 1897143 h 2168163"/>
              <a:gd name="connsiteX12" fmla="*/ 2389532 w 4325098"/>
              <a:gd name="connsiteY12" fmla="*/ 1897143 h 2168163"/>
              <a:gd name="connsiteX13" fmla="*/ 1683362 w 4325098"/>
              <a:gd name="connsiteY13" fmla="*/ 1897143 h 2168163"/>
              <a:gd name="connsiteX14" fmla="*/ 1166344 w 4325098"/>
              <a:gd name="connsiteY14" fmla="*/ 1897143 h 2168163"/>
              <a:gd name="connsiteX15" fmla="*/ 271020 w 4325098"/>
              <a:gd name="connsiteY15" fmla="*/ 1897143 h 2168163"/>
              <a:gd name="connsiteX16" fmla="*/ 271020 w 4325098"/>
              <a:gd name="connsiteY16" fmla="*/ 1403886 h 2168163"/>
              <a:gd name="connsiteX17" fmla="*/ 271020 w 4325098"/>
              <a:gd name="connsiteY17" fmla="*/ 878106 h 2168163"/>
              <a:gd name="connsiteX18" fmla="*/ 271020 w 4325098"/>
              <a:gd name="connsiteY18" fmla="*/ 271020 h 2168163"/>
              <a:gd name="connsiteX0" fmla="*/ 0 w 4325098"/>
              <a:gd name="connsiteY0" fmla="*/ 0 h 2168163"/>
              <a:gd name="connsiteX1" fmla="*/ 661122 w 4325098"/>
              <a:gd name="connsiteY1" fmla="*/ 0 h 2168163"/>
              <a:gd name="connsiteX2" fmla="*/ 1235742 w 4325098"/>
              <a:gd name="connsiteY2" fmla="*/ 0 h 2168163"/>
              <a:gd name="connsiteX3" fmla="*/ 1940115 w 4325098"/>
              <a:gd name="connsiteY3" fmla="*/ 0 h 2168163"/>
              <a:gd name="connsiteX4" fmla="*/ 2601238 w 4325098"/>
              <a:gd name="connsiteY4" fmla="*/ 0 h 2168163"/>
              <a:gd name="connsiteX5" fmla="*/ 3175858 w 4325098"/>
              <a:gd name="connsiteY5" fmla="*/ 0 h 2168163"/>
              <a:gd name="connsiteX6" fmla="*/ 4325098 w 4325098"/>
              <a:gd name="connsiteY6" fmla="*/ 0 h 2168163"/>
              <a:gd name="connsiteX7" fmla="*/ 4054078 w 4325098"/>
              <a:gd name="connsiteY7" fmla="*/ 271020 h 2168163"/>
              <a:gd name="connsiteX8" fmla="*/ 3499229 w 4325098"/>
              <a:gd name="connsiteY8" fmla="*/ 271020 h 2168163"/>
              <a:gd name="connsiteX9" fmla="*/ 2868720 w 4325098"/>
              <a:gd name="connsiteY9" fmla="*/ 271020 h 2168163"/>
              <a:gd name="connsiteX10" fmla="*/ 2200380 w 4325098"/>
              <a:gd name="connsiteY10" fmla="*/ 271020 h 2168163"/>
              <a:gd name="connsiteX11" fmla="*/ 1532039 w 4325098"/>
              <a:gd name="connsiteY11" fmla="*/ 271020 h 2168163"/>
              <a:gd name="connsiteX12" fmla="*/ 863699 w 4325098"/>
              <a:gd name="connsiteY12" fmla="*/ 271020 h 2168163"/>
              <a:gd name="connsiteX13" fmla="*/ 271020 w 4325098"/>
              <a:gd name="connsiteY13" fmla="*/ 271020 h 2168163"/>
              <a:gd name="connsiteX14" fmla="*/ 0 w 4325098"/>
              <a:gd name="connsiteY14" fmla="*/ 0 h 2168163"/>
              <a:gd name="connsiteX0" fmla="*/ 0 w 4325098"/>
              <a:gd name="connsiteY0" fmla="*/ 2168163 h 2168163"/>
              <a:gd name="connsiteX1" fmla="*/ 271020 w 4325098"/>
              <a:gd name="connsiteY1" fmla="*/ 1897143 h 2168163"/>
              <a:gd name="connsiteX2" fmla="*/ 939360 w 4325098"/>
              <a:gd name="connsiteY2" fmla="*/ 1897143 h 2168163"/>
              <a:gd name="connsiteX3" fmla="*/ 1607700 w 4325098"/>
              <a:gd name="connsiteY3" fmla="*/ 1897143 h 2168163"/>
              <a:gd name="connsiteX4" fmla="*/ 2124718 w 4325098"/>
              <a:gd name="connsiteY4" fmla="*/ 1897143 h 2168163"/>
              <a:gd name="connsiteX5" fmla="*/ 2679567 w 4325098"/>
              <a:gd name="connsiteY5" fmla="*/ 1897143 h 2168163"/>
              <a:gd name="connsiteX6" fmla="*/ 3310077 w 4325098"/>
              <a:gd name="connsiteY6" fmla="*/ 1897143 h 2168163"/>
              <a:gd name="connsiteX7" fmla="*/ 4054078 w 4325098"/>
              <a:gd name="connsiteY7" fmla="*/ 1897143 h 2168163"/>
              <a:gd name="connsiteX8" fmla="*/ 4325098 w 4325098"/>
              <a:gd name="connsiteY8" fmla="*/ 2168163 h 2168163"/>
              <a:gd name="connsiteX9" fmla="*/ 3620725 w 4325098"/>
              <a:gd name="connsiteY9" fmla="*/ 2168163 h 2168163"/>
              <a:gd name="connsiteX10" fmla="*/ 3046105 w 4325098"/>
              <a:gd name="connsiteY10" fmla="*/ 2168163 h 2168163"/>
              <a:gd name="connsiteX11" fmla="*/ 2428234 w 4325098"/>
              <a:gd name="connsiteY11" fmla="*/ 2168163 h 2168163"/>
              <a:gd name="connsiteX12" fmla="*/ 1767111 w 4325098"/>
              <a:gd name="connsiteY12" fmla="*/ 2168163 h 2168163"/>
              <a:gd name="connsiteX13" fmla="*/ 1062738 w 4325098"/>
              <a:gd name="connsiteY13" fmla="*/ 2168163 h 2168163"/>
              <a:gd name="connsiteX14" fmla="*/ 531369 w 4325098"/>
              <a:gd name="connsiteY14" fmla="*/ 2168163 h 2168163"/>
              <a:gd name="connsiteX15" fmla="*/ 0 w 4325098"/>
              <a:gd name="connsiteY15" fmla="*/ 2168163 h 2168163"/>
              <a:gd name="connsiteX0" fmla="*/ 0 w 4325098"/>
              <a:gd name="connsiteY0" fmla="*/ 0 h 2168163"/>
              <a:gd name="connsiteX1" fmla="*/ 271020 w 4325098"/>
              <a:gd name="connsiteY1" fmla="*/ 271020 h 2168163"/>
              <a:gd name="connsiteX2" fmla="*/ 271020 w 4325098"/>
              <a:gd name="connsiteY2" fmla="*/ 796800 h 2168163"/>
              <a:gd name="connsiteX3" fmla="*/ 271020 w 4325098"/>
              <a:gd name="connsiteY3" fmla="*/ 1338841 h 2168163"/>
              <a:gd name="connsiteX4" fmla="*/ 271020 w 4325098"/>
              <a:gd name="connsiteY4" fmla="*/ 1897143 h 2168163"/>
              <a:gd name="connsiteX5" fmla="*/ 0 w 4325098"/>
              <a:gd name="connsiteY5" fmla="*/ 2168163 h 2168163"/>
              <a:gd name="connsiteX6" fmla="*/ 0 w 4325098"/>
              <a:gd name="connsiteY6" fmla="*/ 1582759 h 2168163"/>
              <a:gd name="connsiteX7" fmla="*/ 0 w 4325098"/>
              <a:gd name="connsiteY7" fmla="*/ 1105763 h 2168163"/>
              <a:gd name="connsiteX8" fmla="*/ 0 w 4325098"/>
              <a:gd name="connsiteY8" fmla="*/ 542041 h 2168163"/>
              <a:gd name="connsiteX9" fmla="*/ 0 w 4325098"/>
              <a:gd name="connsiteY9" fmla="*/ 0 h 2168163"/>
              <a:gd name="connsiteX0" fmla="*/ 4325098 w 4325098"/>
              <a:gd name="connsiteY0" fmla="*/ 0 h 2168163"/>
              <a:gd name="connsiteX1" fmla="*/ 4325098 w 4325098"/>
              <a:gd name="connsiteY1" fmla="*/ 520359 h 2168163"/>
              <a:gd name="connsiteX2" fmla="*/ 4325098 w 4325098"/>
              <a:gd name="connsiteY2" fmla="*/ 1040718 h 2168163"/>
              <a:gd name="connsiteX3" fmla="*/ 4325098 w 4325098"/>
              <a:gd name="connsiteY3" fmla="*/ 1539396 h 2168163"/>
              <a:gd name="connsiteX4" fmla="*/ 4325098 w 4325098"/>
              <a:gd name="connsiteY4" fmla="*/ 2168163 h 2168163"/>
              <a:gd name="connsiteX5" fmla="*/ 4054078 w 4325098"/>
              <a:gd name="connsiteY5" fmla="*/ 1897143 h 2168163"/>
              <a:gd name="connsiteX6" fmla="*/ 4054078 w 4325098"/>
              <a:gd name="connsiteY6" fmla="*/ 1338841 h 2168163"/>
              <a:gd name="connsiteX7" fmla="*/ 4054078 w 4325098"/>
              <a:gd name="connsiteY7" fmla="*/ 780539 h 2168163"/>
              <a:gd name="connsiteX8" fmla="*/ 4054078 w 4325098"/>
              <a:gd name="connsiteY8" fmla="*/ 271020 h 2168163"/>
              <a:gd name="connsiteX9" fmla="*/ 4325098 w 4325098"/>
              <a:gd name="connsiteY9" fmla="*/ 0 h 2168163"/>
              <a:gd name="connsiteX0" fmla="*/ 0 w 4325098"/>
              <a:gd name="connsiteY0" fmla="*/ 0 h 2168163"/>
              <a:gd name="connsiteX1" fmla="*/ 531369 w 4325098"/>
              <a:gd name="connsiteY1" fmla="*/ 0 h 2168163"/>
              <a:gd name="connsiteX2" fmla="*/ 1149240 w 4325098"/>
              <a:gd name="connsiteY2" fmla="*/ 0 h 2168163"/>
              <a:gd name="connsiteX3" fmla="*/ 1637359 w 4325098"/>
              <a:gd name="connsiteY3" fmla="*/ 0 h 2168163"/>
              <a:gd name="connsiteX4" fmla="*/ 2168728 w 4325098"/>
              <a:gd name="connsiteY4" fmla="*/ 0 h 2168163"/>
              <a:gd name="connsiteX5" fmla="*/ 2873101 w 4325098"/>
              <a:gd name="connsiteY5" fmla="*/ 0 h 2168163"/>
              <a:gd name="connsiteX6" fmla="*/ 3447721 w 4325098"/>
              <a:gd name="connsiteY6" fmla="*/ 0 h 2168163"/>
              <a:gd name="connsiteX7" fmla="*/ 4325098 w 4325098"/>
              <a:gd name="connsiteY7" fmla="*/ 0 h 2168163"/>
              <a:gd name="connsiteX8" fmla="*/ 4325098 w 4325098"/>
              <a:gd name="connsiteY8" fmla="*/ 520359 h 2168163"/>
              <a:gd name="connsiteX9" fmla="*/ 4325098 w 4325098"/>
              <a:gd name="connsiteY9" fmla="*/ 1062400 h 2168163"/>
              <a:gd name="connsiteX10" fmla="*/ 4325098 w 4325098"/>
              <a:gd name="connsiteY10" fmla="*/ 1626122 h 2168163"/>
              <a:gd name="connsiteX11" fmla="*/ 4325098 w 4325098"/>
              <a:gd name="connsiteY11" fmla="*/ 2168163 h 2168163"/>
              <a:gd name="connsiteX12" fmla="*/ 3707227 w 4325098"/>
              <a:gd name="connsiteY12" fmla="*/ 2168163 h 2168163"/>
              <a:gd name="connsiteX13" fmla="*/ 3046105 w 4325098"/>
              <a:gd name="connsiteY13" fmla="*/ 2168163 h 2168163"/>
              <a:gd name="connsiteX14" fmla="*/ 2471485 w 4325098"/>
              <a:gd name="connsiteY14" fmla="*/ 2168163 h 2168163"/>
              <a:gd name="connsiteX15" fmla="*/ 1853613 w 4325098"/>
              <a:gd name="connsiteY15" fmla="*/ 2168163 h 2168163"/>
              <a:gd name="connsiteX16" fmla="*/ 1322244 w 4325098"/>
              <a:gd name="connsiteY16" fmla="*/ 2168163 h 2168163"/>
              <a:gd name="connsiteX17" fmla="*/ 747624 w 4325098"/>
              <a:gd name="connsiteY17" fmla="*/ 2168163 h 2168163"/>
              <a:gd name="connsiteX18" fmla="*/ 0 w 4325098"/>
              <a:gd name="connsiteY18" fmla="*/ 2168163 h 2168163"/>
              <a:gd name="connsiteX19" fmla="*/ 0 w 4325098"/>
              <a:gd name="connsiteY19" fmla="*/ 1669486 h 2168163"/>
              <a:gd name="connsiteX20" fmla="*/ 0 w 4325098"/>
              <a:gd name="connsiteY20" fmla="*/ 1149126 h 2168163"/>
              <a:gd name="connsiteX21" fmla="*/ 0 w 4325098"/>
              <a:gd name="connsiteY21" fmla="*/ 607086 h 2168163"/>
              <a:gd name="connsiteX22" fmla="*/ 0 w 4325098"/>
              <a:gd name="connsiteY22" fmla="*/ 0 h 2168163"/>
              <a:gd name="connsiteX23" fmla="*/ 271020 w 4325098"/>
              <a:gd name="connsiteY23" fmla="*/ 271020 h 2168163"/>
              <a:gd name="connsiteX24" fmla="*/ 977191 w 4325098"/>
              <a:gd name="connsiteY24" fmla="*/ 271020 h 2168163"/>
              <a:gd name="connsiteX25" fmla="*/ 1683362 w 4325098"/>
              <a:gd name="connsiteY25" fmla="*/ 271020 h 2168163"/>
              <a:gd name="connsiteX26" fmla="*/ 2200380 w 4325098"/>
              <a:gd name="connsiteY26" fmla="*/ 271020 h 2168163"/>
              <a:gd name="connsiteX27" fmla="*/ 2868720 w 4325098"/>
              <a:gd name="connsiteY27" fmla="*/ 271020 h 2168163"/>
              <a:gd name="connsiteX28" fmla="*/ 3385738 w 4325098"/>
              <a:gd name="connsiteY28" fmla="*/ 271020 h 2168163"/>
              <a:gd name="connsiteX29" fmla="*/ 4054078 w 4325098"/>
              <a:gd name="connsiteY29" fmla="*/ 271020 h 2168163"/>
              <a:gd name="connsiteX30" fmla="*/ 4054078 w 4325098"/>
              <a:gd name="connsiteY30" fmla="*/ 829322 h 2168163"/>
              <a:gd name="connsiteX31" fmla="*/ 4054078 w 4325098"/>
              <a:gd name="connsiteY31" fmla="*/ 1371363 h 2168163"/>
              <a:gd name="connsiteX32" fmla="*/ 4054078 w 4325098"/>
              <a:gd name="connsiteY32" fmla="*/ 1897143 h 2168163"/>
              <a:gd name="connsiteX33" fmla="*/ 3461399 w 4325098"/>
              <a:gd name="connsiteY33" fmla="*/ 1897143 h 2168163"/>
              <a:gd name="connsiteX34" fmla="*/ 2868720 w 4325098"/>
              <a:gd name="connsiteY34" fmla="*/ 1897143 h 2168163"/>
              <a:gd name="connsiteX35" fmla="*/ 2162549 w 4325098"/>
              <a:gd name="connsiteY35" fmla="*/ 1897143 h 2168163"/>
              <a:gd name="connsiteX36" fmla="*/ 1569870 w 4325098"/>
              <a:gd name="connsiteY36" fmla="*/ 1897143 h 2168163"/>
              <a:gd name="connsiteX37" fmla="*/ 939360 w 4325098"/>
              <a:gd name="connsiteY37" fmla="*/ 1897143 h 2168163"/>
              <a:gd name="connsiteX38" fmla="*/ 271020 w 4325098"/>
              <a:gd name="connsiteY38" fmla="*/ 1897143 h 2168163"/>
              <a:gd name="connsiteX39" fmla="*/ 271020 w 4325098"/>
              <a:gd name="connsiteY39" fmla="*/ 1387624 h 2168163"/>
              <a:gd name="connsiteX40" fmla="*/ 271020 w 4325098"/>
              <a:gd name="connsiteY40" fmla="*/ 813061 h 2168163"/>
              <a:gd name="connsiteX41" fmla="*/ 271020 w 4325098"/>
              <a:gd name="connsiteY41" fmla="*/ 271020 h 2168163"/>
              <a:gd name="connsiteX42" fmla="*/ 0 w 4325098"/>
              <a:gd name="connsiteY42" fmla="*/ 0 h 2168163"/>
              <a:gd name="connsiteX43" fmla="*/ 271020 w 4325098"/>
              <a:gd name="connsiteY43" fmla="*/ 271020 h 2168163"/>
              <a:gd name="connsiteX44" fmla="*/ 0 w 4325098"/>
              <a:gd name="connsiteY44" fmla="*/ 2168163 h 2168163"/>
              <a:gd name="connsiteX45" fmla="*/ 271020 w 4325098"/>
              <a:gd name="connsiteY45" fmla="*/ 1897143 h 2168163"/>
              <a:gd name="connsiteX46" fmla="*/ 4325098 w 4325098"/>
              <a:gd name="connsiteY46" fmla="*/ 0 h 2168163"/>
              <a:gd name="connsiteX47" fmla="*/ 4054078 w 4325098"/>
              <a:gd name="connsiteY47" fmla="*/ 271020 h 2168163"/>
              <a:gd name="connsiteX48" fmla="*/ 4325098 w 4325098"/>
              <a:gd name="connsiteY48" fmla="*/ 2168163 h 2168163"/>
              <a:gd name="connsiteX49" fmla="*/ 4054078 w 4325098"/>
              <a:gd name="connsiteY49" fmla="*/ 1897143 h 2168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4325098" h="2168163" stroke="0" extrusionOk="0">
                <a:moveTo>
                  <a:pt x="271020" y="271020"/>
                </a:moveTo>
                <a:cubicBezTo>
                  <a:pt x="476594" y="254008"/>
                  <a:pt x="660873" y="278131"/>
                  <a:pt x="825869" y="271020"/>
                </a:cubicBezTo>
                <a:cubicBezTo>
                  <a:pt x="990865" y="263909"/>
                  <a:pt x="1175675" y="264122"/>
                  <a:pt x="1418548" y="271020"/>
                </a:cubicBezTo>
                <a:cubicBezTo>
                  <a:pt x="1661421" y="277918"/>
                  <a:pt x="1792902" y="267217"/>
                  <a:pt x="2049057" y="271020"/>
                </a:cubicBezTo>
                <a:cubicBezTo>
                  <a:pt x="2305212" y="274823"/>
                  <a:pt x="2353966" y="294352"/>
                  <a:pt x="2566075" y="271020"/>
                </a:cubicBezTo>
                <a:cubicBezTo>
                  <a:pt x="2778184" y="247688"/>
                  <a:pt x="3010614" y="280168"/>
                  <a:pt x="3234415" y="271020"/>
                </a:cubicBezTo>
                <a:cubicBezTo>
                  <a:pt x="3458216" y="261872"/>
                  <a:pt x="3739158" y="268341"/>
                  <a:pt x="4054078" y="271020"/>
                </a:cubicBezTo>
                <a:cubicBezTo>
                  <a:pt x="4069268" y="394587"/>
                  <a:pt x="4035440" y="603281"/>
                  <a:pt x="4054078" y="764277"/>
                </a:cubicBezTo>
                <a:cubicBezTo>
                  <a:pt x="4072716" y="925273"/>
                  <a:pt x="4069901" y="1069213"/>
                  <a:pt x="4054078" y="1290057"/>
                </a:cubicBezTo>
                <a:cubicBezTo>
                  <a:pt x="4038255" y="1510901"/>
                  <a:pt x="4043124" y="1725082"/>
                  <a:pt x="4054078" y="1897143"/>
                </a:cubicBezTo>
                <a:cubicBezTo>
                  <a:pt x="3812492" y="1879495"/>
                  <a:pt x="3661883" y="1886161"/>
                  <a:pt x="3537060" y="1897143"/>
                </a:cubicBezTo>
                <a:cubicBezTo>
                  <a:pt x="3412237" y="1908125"/>
                  <a:pt x="3225160" y="1880374"/>
                  <a:pt x="2944381" y="1897143"/>
                </a:cubicBezTo>
                <a:cubicBezTo>
                  <a:pt x="2663602" y="1913912"/>
                  <a:pt x="2594511" y="1882342"/>
                  <a:pt x="2389532" y="1897143"/>
                </a:cubicBezTo>
                <a:cubicBezTo>
                  <a:pt x="2184553" y="1911944"/>
                  <a:pt x="1965666" y="1869779"/>
                  <a:pt x="1683362" y="1897143"/>
                </a:cubicBezTo>
                <a:cubicBezTo>
                  <a:pt x="1401058" y="1924508"/>
                  <a:pt x="1293970" y="1888919"/>
                  <a:pt x="1166344" y="1897143"/>
                </a:cubicBezTo>
                <a:cubicBezTo>
                  <a:pt x="1038718" y="1905367"/>
                  <a:pt x="500331" y="1871769"/>
                  <a:pt x="271020" y="1897143"/>
                </a:cubicBezTo>
                <a:cubicBezTo>
                  <a:pt x="280491" y="1680435"/>
                  <a:pt x="272319" y="1505467"/>
                  <a:pt x="271020" y="1403886"/>
                </a:cubicBezTo>
                <a:cubicBezTo>
                  <a:pt x="269721" y="1302305"/>
                  <a:pt x="286365" y="999618"/>
                  <a:pt x="271020" y="878106"/>
                </a:cubicBezTo>
                <a:cubicBezTo>
                  <a:pt x="255675" y="756594"/>
                  <a:pt x="301260" y="533579"/>
                  <a:pt x="271020" y="271020"/>
                </a:cubicBezTo>
                <a:close/>
              </a:path>
              <a:path w="4325098" h="2168163" fill="lightenLess" stroke="0" extrusionOk="0">
                <a:moveTo>
                  <a:pt x="0" y="0"/>
                </a:moveTo>
                <a:cubicBezTo>
                  <a:pt x="167034" y="-23161"/>
                  <a:pt x="486712" y="17625"/>
                  <a:pt x="661122" y="0"/>
                </a:cubicBezTo>
                <a:cubicBezTo>
                  <a:pt x="835532" y="-17625"/>
                  <a:pt x="1012053" y="-22742"/>
                  <a:pt x="1235742" y="0"/>
                </a:cubicBezTo>
                <a:cubicBezTo>
                  <a:pt x="1459431" y="22742"/>
                  <a:pt x="1645479" y="-9671"/>
                  <a:pt x="1940115" y="0"/>
                </a:cubicBezTo>
                <a:cubicBezTo>
                  <a:pt x="2234751" y="9671"/>
                  <a:pt x="2392098" y="19168"/>
                  <a:pt x="2601238" y="0"/>
                </a:cubicBezTo>
                <a:cubicBezTo>
                  <a:pt x="2810378" y="-19168"/>
                  <a:pt x="2932805" y="27532"/>
                  <a:pt x="3175858" y="0"/>
                </a:cubicBezTo>
                <a:cubicBezTo>
                  <a:pt x="3418911" y="-27532"/>
                  <a:pt x="3819881" y="55887"/>
                  <a:pt x="4325098" y="0"/>
                </a:cubicBezTo>
                <a:cubicBezTo>
                  <a:pt x="4253658" y="81263"/>
                  <a:pt x="4190865" y="139797"/>
                  <a:pt x="4054078" y="271020"/>
                </a:cubicBezTo>
                <a:cubicBezTo>
                  <a:pt x="3834523" y="269472"/>
                  <a:pt x="3724380" y="254839"/>
                  <a:pt x="3499229" y="271020"/>
                </a:cubicBezTo>
                <a:cubicBezTo>
                  <a:pt x="3274078" y="287201"/>
                  <a:pt x="3148391" y="266974"/>
                  <a:pt x="2868720" y="271020"/>
                </a:cubicBezTo>
                <a:cubicBezTo>
                  <a:pt x="2589049" y="275066"/>
                  <a:pt x="2500272" y="262786"/>
                  <a:pt x="2200380" y="271020"/>
                </a:cubicBezTo>
                <a:cubicBezTo>
                  <a:pt x="1900488" y="279254"/>
                  <a:pt x="1809093" y="259679"/>
                  <a:pt x="1532039" y="271020"/>
                </a:cubicBezTo>
                <a:cubicBezTo>
                  <a:pt x="1254985" y="282361"/>
                  <a:pt x="1062346" y="242105"/>
                  <a:pt x="863699" y="271020"/>
                </a:cubicBezTo>
                <a:cubicBezTo>
                  <a:pt x="665052" y="299935"/>
                  <a:pt x="529793" y="257568"/>
                  <a:pt x="271020" y="271020"/>
                </a:cubicBezTo>
                <a:cubicBezTo>
                  <a:pt x="190105" y="172674"/>
                  <a:pt x="77007" y="93638"/>
                  <a:pt x="0" y="0"/>
                </a:cubicBezTo>
                <a:close/>
              </a:path>
              <a:path w="4325098" h="2168163" fill="darkenLess" stroke="0" extrusionOk="0">
                <a:moveTo>
                  <a:pt x="0" y="2168163"/>
                </a:moveTo>
                <a:cubicBezTo>
                  <a:pt x="73890" y="2101114"/>
                  <a:pt x="198528" y="1995004"/>
                  <a:pt x="271020" y="1897143"/>
                </a:cubicBezTo>
                <a:cubicBezTo>
                  <a:pt x="470418" y="1895198"/>
                  <a:pt x="629603" y="1924921"/>
                  <a:pt x="939360" y="1897143"/>
                </a:cubicBezTo>
                <a:cubicBezTo>
                  <a:pt x="1249117" y="1869365"/>
                  <a:pt x="1374866" y="1878598"/>
                  <a:pt x="1607700" y="1897143"/>
                </a:cubicBezTo>
                <a:cubicBezTo>
                  <a:pt x="1840534" y="1915688"/>
                  <a:pt x="1953962" y="1881794"/>
                  <a:pt x="2124718" y="1897143"/>
                </a:cubicBezTo>
                <a:cubicBezTo>
                  <a:pt x="2295474" y="1912492"/>
                  <a:pt x="2496739" y="1879714"/>
                  <a:pt x="2679567" y="1897143"/>
                </a:cubicBezTo>
                <a:cubicBezTo>
                  <a:pt x="2862395" y="1914572"/>
                  <a:pt x="3006492" y="1926754"/>
                  <a:pt x="3310077" y="1897143"/>
                </a:cubicBezTo>
                <a:cubicBezTo>
                  <a:pt x="3613662" y="1867533"/>
                  <a:pt x="3722546" y="1867810"/>
                  <a:pt x="4054078" y="1897143"/>
                </a:cubicBezTo>
                <a:cubicBezTo>
                  <a:pt x="4188053" y="2032558"/>
                  <a:pt x="4204736" y="2035362"/>
                  <a:pt x="4325098" y="2168163"/>
                </a:cubicBezTo>
                <a:cubicBezTo>
                  <a:pt x="4141833" y="2181832"/>
                  <a:pt x="3933468" y="2134677"/>
                  <a:pt x="3620725" y="2168163"/>
                </a:cubicBezTo>
                <a:cubicBezTo>
                  <a:pt x="3307982" y="2201649"/>
                  <a:pt x="3171234" y="2156266"/>
                  <a:pt x="3046105" y="2168163"/>
                </a:cubicBezTo>
                <a:cubicBezTo>
                  <a:pt x="2920976" y="2180060"/>
                  <a:pt x="2699682" y="2163945"/>
                  <a:pt x="2428234" y="2168163"/>
                </a:cubicBezTo>
                <a:cubicBezTo>
                  <a:pt x="2156786" y="2172381"/>
                  <a:pt x="1934414" y="2175048"/>
                  <a:pt x="1767111" y="2168163"/>
                </a:cubicBezTo>
                <a:cubicBezTo>
                  <a:pt x="1599808" y="2161278"/>
                  <a:pt x="1293818" y="2133279"/>
                  <a:pt x="1062738" y="2168163"/>
                </a:cubicBezTo>
                <a:cubicBezTo>
                  <a:pt x="831658" y="2203047"/>
                  <a:pt x="684199" y="2186160"/>
                  <a:pt x="531369" y="2168163"/>
                </a:cubicBezTo>
                <a:cubicBezTo>
                  <a:pt x="378539" y="2150166"/>
                  <a:pt x="233037" y="2190769"/>
                  <a:pt x="0" y="2168163"/>
                </a:cubicBezTo>
                <a:close/>
              </a:path>
              <a:path w="4325098" h="2168163" fill="lighten" stroke="0" extrusionOk="0">
                <a:moveTo>
                  <a:pt x="0" y="0"/>
                </a:moveTo>
                <a:cubicBezTo>
                  <a:pt x="55345" y="76853"/>
                  <a:pt x="208654" y="223622"/>
                  <a:pt x="271020" y="271020"/>
                </a:cubicBezTo>
                <a:cubicBezTo>
                  <a:pt x="256732" y="529056"/>
                  <a:pt x="283955" y="688671"/>
                  <a:pt x="271020" y="796800"/>
                </a:cubicBezTo>
                <a:cubicBezTo>
                  <a:pt x="258085" y="904929"/>
                  <a:pt x="291937" y="1229703"/>
                  <a:pt x="271020" y="1338841"/>
                </a:cubicBezTo>
                <a:cubicBezTo>
                  <a:pt x="250103" y="1447979"/>
                  <a:pt x="288425" y="1715723"/>
                  <a:pt x="271020" y="1897143"/>
                </a:cubicBezTo>
                <a:cubicBezTo>
                  <a:pt x="142894" y="2028450"/>
                  <a:pt x="91519" y="2095573"/>
                  <a:pt x="0" y="2168163"/>
                </a:cubicBezTo>
                <a:cubicBezTo>
                  <a:pt x="-6591" y="1971665"/>
                  <a:pt x="1624" y="1862605"/>
                  <a:pt x="0" y="1582759"/>
                </a:cubicBezTo>
                <a:cubicBezTo>
                  <a:pt x="-1624" y="1302913"/>
                  <a:pt x="9614" y="1288315"/>
                  <a:pt x="0" y="1105763"/>
                </a:cubicBezTo>
                <a:cubicBezTo>
                  <a:pt x="-9614" y="923211"/>
                  <a:pt x="1179" y="726799"/>
                  <a:pt x="0" y="542041"/>
                </a:cubicBezTo>
                <a:cubicBezTo>
                  <a:pt x="-1179" y="357283"/>
                  <a:pt x="27015" y="185968"/>
                  <a:pt x="0" y="0"/>
                </a:cubicBezTo>
                <a:close/>
              </a:path>
              <a:path w="4325098" h="2168163" fill="darken" stroke="0" extrusionOk="0">
                <a:moveTo>
                  <a:pt x="4325098" y="0"/>
                </a:moveTo>
                <a:cubicBezTo>
                  <a:pt x="4346973" y="173605"/>
                  <a:pt x="4302004" y="414295"/>
                  <a:pt x="4325098" y="520359"/>
                </a:cubicBezTo>
                <a:cubicBezTo>
                  <a:pt x="4348192" y="626423"/>
                  <a:pt x="4313167" y="780698"/>
                  <a:pt x="4325098" y="1040718"/>
                </a:cubicBezTo>
                <a:cubicBezTo>
                  <a:pt x="4337029" y="1300738"/>
                  <a:pt x="4334141" y="1367941"/>
                  <a:pt x="4325098" y="1539396"/>
                </a:cubicBezTo>
                <a:cubicBezTo>
                  <a:pt x="4316055" y="1710851"/>
                  <a:pt x="4352620" y="1958238"/>
                  <a:pt x="4325098" y="2168163"/>
                </a:cubicBezTo>
                <a:cubicBezTo>
                  <a:pt x="4220800" y="2064255"/>
                  <a:pt x="4125015" y="1969838"/>
                  <a:pt x="4054078" y="1897143"/>
                </a:cubicBezTo>
                <a:cubicBezTo>
                  <a:pt x="4062097" y="1749327"/>
                  <a:pt x="4051500" y="1483584"/>
                  <a:pt x="4054078" y="1338841"/>
                </a:cubicBezTo>
                <a:cubicBezTo>
                  <a:pt x="4056656" y="1194098"/>
                  <a:pt x="4039466" y="930048"/>
                  <a:pt x="4054078" y="780539"/>
                </a:cubicBezTo>
                <a:cubicBezTo>
                  <a:pt x="4068690" y="631030"/>
                  <a:pt x="4071458" y="432001"/>
                  <a:pt x="4054078" y="271020"/>
                </a:cubicBezTo>
                <a:cubicBezTo>
                  <a:pt x="4158142" y="151846"/>
                  <a:pt x="4266423" y="72321"/>
                  <a:pt x="4325098" y="0"/>
                </a:cubicBezTo>
                <a:close/>
              </a:path>
              <a:path w="4325098" h="2168163" fill="none" extrusionOk="0">
                <a:moveTo>
                  <a:pt x="0" y="0"/>
                </a:moveTo>
                <a:cubicBezTo>
                  <a:pt x="220591" y="-16396"/>
                  <a:pt x="406169" y="-8953"/>
                  <a:pt x="531369" y="0"/>
                </a:cubicBezTo>
                <a:cubicBezTo>
                  <a:pt x="656569" y="8953"/>
                  <a:pt x="960782" y="26413"/>
                  <a:pt x="1149240" y="0"/>
                </a:cubicBezTo>
                <a:cubicBezTo>
                  <a:pt x="1337698" y="-26413"/>
                  <a:pt x="1503892" y="-22142"/>
                  <a:pt x="1637359" y="0"/>
                </a:cubicBezTo>
                <a:cubicBezTo>
                  <a:pt x="1770826" y="22142"/>
                  <a:pt x="2025432" y="20405"/>
                  <a:pt x="2168728" y="0"/>
                </a:cubicBezTo>
                <a:cubicBezTo>
                  <a:pt x="2312024" y="-20405"/>
                  <a:pt x="2560542" y="-10281"/>
                  <a:pt x="2873101" y="0"/>
                </a:cubicBezTo>
                <a:cubicBezTo>
                  <a:pt x="3185660" y="10281"/>
                  <a:pt x="3304700" y="-15476"/>
                  <a:pt x="3447721" y="0"/>
                </a:cubicBezTo>
                <a:cubicBezTo>
                  <a:pt x="3590742" y="15476"/>
                  <a:pt x="4066524" y="13515"/>
                  <a:pt x="4325098" y="0"/>
                </a:cubicBezTo>
                <a:cubicBezTo>
                  <a:pt x="4318241" y="215638"/>
                  <a:pt x="4349075" y="366379"/>
                  <a:pt x="4325098" y="520359"/>
                </a:cubicBezTo>
                <a:cubicBezTo>
                  <a:pt x="4301121" y="674339"/>
                  <a:pt x="4335256" y="850429"/>
                  <a:pt x="4325098" y="1062400"/>
                </a:cubicBezTo>
                <a:cubicBezTo>
                  <a:pt x="4314940" y="1274371"/>
                  <a:pt x="4334339" y="1385023"/>
                  <a:pt x="4325098" y="1626122"/>
                </a:cubicBezTo>
                <a:cubicBezTo>
                  <a:pt x="4315857" y="1867221"/>
                  <a:pt x="4308110" y="1971909"/>
                  <a:pt x="4325098" y="2168163"/>
                </a:cubicBezTo>
                <a:cubicBezTo>
                  <a:pt x="4086293" y="2139540"/>
                  <a:pt x="3879965" y="2152265"/>
                  <a:pt x="3707227" y="2168163"/>
                </a:cubicBezTo>
                <a:cubicBezTo>
                  <a:pt x="3534489" y="2184061"/>
                  <a:pt x="3199345" y="2161457"/>
                  <a:pt x="3046105" y="2168163"/>
                </a:cubicBezTo>
                <a:cubicBezTo>
                  <a:pt x="2892865" y="2174869"/>
                  <a:pt x="2612786" y="2193422"/>
                  <a:pt x="2471485" y="2168163"/>
                </a:cubicBezTo>
                <a:cubicBezTo>
                  <a:pt x="2330184" y="2142904"/>
                  <a:pt x="2057314" y="2176262"/>
                  <a:pt x="1853613" y="2168163"/>
                </a:cubicBezTo>
                <a:cubicBezTo>
                  <a:pt x="1649912" y="2160064"/>
                  <a:pt x="1518415" y="2175534"/>
                  <a:pt x="1322244" y="2168163"/>
                </a:cubicBezTo>
                <a:cubicBezTo>
                  <a:pt x="1126073" y="2160792"/>
                  <a:pt x="974128" y="2191534"/>
                  <a:pt x="747624" y="2168163"/>
                </a:cubicBezTo>
                <a:cubicBezTo>
                  <a:pt x="521120" y="2144792"/>
                  <a:pt x="276049" y="2172077"/>
                  <a:pt x="0" y="2168163"/>
                </a:cubicBezTo>
                <a:cubicBezTo>
                  <a:pt x="8307" y="1948898"/>
                  <a:pt x="-19987" y="1826114"/>
                  <a:pt x="0" y="1669486"/>
                </a:cubicBezTo>
                <a:cubicBezTo>
                  <a:pt x="19987" y="1512858"/>
                  <a:pt x="645" y="1264540"/>
                  <a:pt x="0" y="1149126"/>
                </a:cubicBezTo>
                <a:cubicBezTo>
                  <a:pt x="-645" y="1033712"/>
                  <a:pt x="-25246" y="870325"/>
                  <a:pt x="0" y="607086"/>
                </a:cubicBezTo>
                <a:cubicBezTo>
                  <a:pt x="25246" y="343847"/>
                  <a:pt x="-28949" y="280900"/>
                  <a:pt x="0" y="0"/>
                </a:cubicBezTo>
                <a:close/>
                <a:moveTo>
                  <a:pt x="271020" y="271020"/>
                </a:moveTo>
                <a:cubicBezTo>
                  <a:pt x="606259" y="248255"/>
                  <a:pt x="665369" y="248582"/>
                  <a:pt x="977191" y="271020"/>
                </a:cubicBezTo>
                <a:cubicBezTo>
                  <a:pt x="1289013" y="293458"/>
                  <a:pt x="1508507" y="299118"/>
                  <a:pt x="1683362" y="271020"/>
                </a:cubicBezTo>
                <a:cubicBezTo>
                  <a:pt x="1858217" y="242922"/>
                  <a:pt x="2040477" y="287371"/>
                  <a:pt x="2200380" y="271020"/>
                </a:cubicBezTo>
                <a:cubicBezTo>
                  <a:pt x="2360283" y="254669"/>
                  <a:pt x="2659390" y="237772"/>
                  <a:pt x="2868720" y="271020"/>
                </a:cubicBezTo>
                <a:cubicBezTo>
                  <a:pt x="3078050" y="304268"/>
                  <a:pt x="3192845" y="284564"/>
                  <a:pt x="3385738" y="271020"/>
                </a:cubicBezTo>
                <a:cubicBezTo>
                  <a:pt x="3578631" y="257476"/>
                  <a:pt x="3898066" y="238611"/>
                  <a:pt x="4054078" y="271020"/>
                </a:cubicBezTo>
                <a:cubicBezTo>
                  <a:pt x="4041255" y="464804"/>
                  <a:pt x="4034049" y="564478"/>
                  <a:pt x="4054078" y="829322"/>
                </a:cubicBezTo>
                <a:cubicBezTo>
                  <a:pt x="4074107" y="1094166"/>
                  <a:pt x="4044251" y="1190943"/>
                  <a:pt x="4054078" y="1371363"/>
                </a:cubicBezTo>
                <a:cubicBezTo>
                  <a:pt x="4063905" y="1551783"/>
                  <a:pt x="4069903" y="1717718"/>
                  <a:pt x="4054078" y="1897143"/>
                </a:cubicBezTo>
                <a:cubicBezTo>
                  <a:pt x="3847899" y="1888408"/>
                  <a:pt x="3652521" y="1880358"/>
                  <a:pt x="3461399" y="1897143"/>
                </a:cubicBezTo>
                <a:cubicBezTo>
                  <a:pt x="3270277" y="1913928"/>
                  <a:pt x="3090162" y="1879556"/>
                  <a:pt x="2868720" y="1897143"/>
                </a:cubicBezTo>
                <a:cubicBezTo>
                  <a:pt x="2647278" y="1914730"/>
                  <a:pt x="2357298" y="1912067"/>
                  <a:pt x="2162549" y="1897143"/>
                </a:cubicBezTo>
                <a:cubicBezTo>
                  <a:pt x="1967800" y="1882219"/>
                  <a:pt x="1812297" y="1883974"/>
                  <a:pt x="1569870" y="1897143"/>
                </a:cubicBezTo>
                <a:cubicBezTo>
                  <a:pt x="1327443" y="1910312"/>
                  <a:pt x="1211610" y="1925643"/>
                  <a:pt x="939360" y="1897143"/>
                </a:cubicBezTo>
                <a:cubicBezTo>
                  <a:pt x="667110" y="1868644"/>
                  <a:pt x="413279" y="1877077"/>
                  <a:pt x="271020" y="1897143"/>
                </a:cubicBezTo>
                <a:cubicBezTo>
                  <a:pt x="270303" y="1717535"/>
                  <a:pt x="264260" y="1625070"/>
                  <a:pt x="271020" y="1387624"/>
                </a:cubicBezTo>
                <a:cubicBezTo>
                  <a:pt x="277780" y="1150178"/>
                  <a:pt x="285851" y="1099148"/>
                  <a:pt x="271020" y="813061"/>
                </a:cubicBezTo>
                <a:cubicBezTo>
                  <a:pt x="256189" y="526974"/>
                  <a:pt x="291206" y="518984"/>
                  <a:pt x="271020" y="271020"/>
                </a:cubicBezTo>
                <a:close/>
                <a:moveTo>
                  <a:pt x="0" y="0"/>
                </a:moveTo>
                <a:cubicBezTo>
                  <a:pt x="61751" y="68558"/>
                  <a:pt x="162424" y="165645"/>
                  <a:pt x="271020" y="271020"/>
                </a:cubicBezTo>
                <a:moveTo>
                  <a:pt x="0" y="2168163"/>
                </a:moveTo>
                <a:cubicBezTo>
                  <a:pt x="67381" y="2093238"/>
                  <a:pt x="199703" y="1985477"/>
                  <a:pt x="271020" y="1897143"/>
                </a:cubicBezTo>
                <a:moveTo>
                  <a:pt x="4325098" y="0"/>
                </a:moveTo>
                <a:cubicBezTo>
                  <a:pt x="4263276" y="70562"/>
                  <a:pt x="4167143" y="174417"/>
                  <a:pt x="4054078" y="271020"/>
                </a:cubicBezTo>
                <a:moveTo>
                  <a:pt x="4325098" y="2168163"/>
                </a:moveTo>
                <a:cubicBezTo>
                  <a:pt x="4177655" y="2046019"/>
                  <a:pt x="4133001" y="1950992"/>
                  <a:pt x="4054078" y="1897143"/>
                </a:cubicBezTo>
              </a:path>
            </a:pathLst>
          </a:custGeom>
          <a:noFill/>
          <a:ln w="190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3996430843">
                  <a:prstGeom prst="bevel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800" b="0" i="0" dirty="0">
                <a:solidFill>
                  <a:schemeClr val="tx1"/>
                </a:solidFill>
                <a:effectLst/>
              </a:rPr>
              <a:t>Europska unija </a:t>
            </a:r>
            <a:endParaRPr lang="hr-HR" sz="2800" b="0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800" b="0" i="0" dirty="0" smtClean="0">
                <a:solidFill>
                  <a:schemeClr val="tx1"/>
                </a:solidFill>
                <a:effectLst/>
              </a:rPr>
              <a:t>1951</a:t>
            </a:r>
            <a:r>
              <a:rPr lang="hr-HR" sz="2800" b="0" i="0" dirty="0">
                <a:solidFill>
                  <a:schemeClr val="tx1"/>
                </a:solidFill>
                <a:effectLst/>
              </a:rPr>
              <a:t>. </a:t>
            </a:r>
            <a:r>
              <a:rPr lang="hr-HR" sz="2800" b="0" i="0" dirty="0" smtClean="0">
                <a:solidFill>
                  <a:schemeClr val="tx1"/>
                </a:solidFill>
                <a:effectLst/>
              </a:rPr>
              <a:t>– 2020</a:t>
            </a:r>
            <a:r>
              <a:rPr lang="hr-HR" sz="2800" b="0" i="0" dirty="0">
                <a:solidFill>
                  <a:schemeClr val="tx1"/>
                </a:solidFill>
                <a:effectLst/>
              </a:rPr>
              <a:t>.</a:t>
            </a:r>
            <a:endParaRPr lang="en-US" sz="4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142567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Rezervirano mjesto sadržaja 1">
            <a:extLst>
              <a:ext uri="{FF2B5EF4-FFF2-40B4-BE49-F238E27FC236}">
                <a16:creationId xmlns:a16="http://schemas.microsoft.com/office/drawing/2014/main" xmlns="" id="{867246FA-238F-4211-948F-9C188A8AC0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487868952"/>
              </p:ext>
            </p:extLst>
          </p:nvPr>
        </p:nvGraphicFramePr>
        <p:xfrm>
          <a:off x="518473" y="2194137"/>
          <a:ext cx="10765412" cy="43153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Naslov 3">
            <a:extLst>
              <a:ext uri="{FF2B5EF4-FFF2-40B4-BE49-F238E27FC236}">
                <a16:creationId xmlns:a16="http://schemas.microsoft.com/office/drawing/2014/main" xmlns="" id="{64844703-182B-4D68-B660-8AF13D237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090" y="1423269"/>
            <a:ext cx="10515600" cy="770868"/>
          </a:xfrm>
        </p:spPr>
        <p:txBody>
          <a:bodyPr>
            <a:normAutofit/>
          </a:bodyPr>
          <a:lstStyle/>
          <a:p>
            <a:pPr algn="l"/>
            <a:r>
              <a:rPr lang="pl-PL" b="1" i="0" dirty="0">
                <a:effectLst/>
              </a:rPr>
              <a:t>Politički odnosi u svijetu nakon Hladnog rata</a:t>
            </a:r>
          </a:p>
        </p:txBody>
      </p:sp>
    </p:spTree>
    <p:extLst>
      <p:ext uri="{BB962C8B-B14F-4D97-AF65-F5344CB8AC3E}">
        <p14:creationId xmlns:p14="http://schemas.microsoft.com/office/powerpoint/2010/main" xmlns="" val="18111705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Rezervirano mjesto sadržaja 1">
            <a:extLst>
              <a:ext uri="{FF2B5EF4-FFF2-40B4-BE49-F238E27FC236}">
                <a16:creationId xmlns:a16="http://schemas.microsoft.com/office/drawing/2014/main" xmlns="" id="{867246FA-238F-4211-948F-9C188A8AC0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679942570"/>
              </p:ext>
            </p:extLst>
          </p:nvPr>
        </p:nvGraphicFramePr>
        <p:xfrm>
          <a:off x="263950" y="1477699"/>
          <a:ext cx="5533536" cy="47911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CC7D2731-7F38-4E6A-97F9-DA12C5D233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25006" y="1336297"/>
            <a:ext cx="4864231" cy="53056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vitak: vodoravno 7">
            <a:extLst>
              <a:ext uri="{FF2B5EF4-FFF2-40B4-BE49-F238E27FC236}">
                <a16:creationId xmlns:a16="http://schemas.microsoft.com/office/drawing/2014/main" xmlns="" id="{C90EF186-FA2F-41A9-B8C5-742D55A73EE5}"/>
              </a:ext>
            </a:extLst>
          </p:cNvPr>
          <p:cNvSpPr/>
          <p:nvPr/>
        </p:nvSpPr>
        <p:spPr>
          <a:xfrm>
            <a:off x="2139885" y="4939645"/>
            <a:ext cx="4458878" cy="1800518"/>
          </a:xfrm>
          <a:custGeom>
            <a:avLst/>
            <a:gdLst>
              <a:gd name="connsiteX0" fmla="*/ 4458878 w 4458878"/>
              <a:gd name="connsiteY0" fmla="*/ 65575 h 1800518"/>
              <a:gd name="connsiteX1" fmla="*/ 4393303 w 4458878"/>
              <a:gd name="connsiteY1" fmla="*/ 131150 h 1800518"/>
              <a:gd name="connsiteX2" fmla="*/ 4393303 w 4458878"/>
              <a:gd name="connsiteY2" fmla="*/ 65575 h 1800518"/>
              <a:gd name="connsiteX3" fmla="*/ 4360516 w 4458878"/>
              <a:gd name="connsiteY3" fmla="*/ 98362 h 1800518"/>
              <a:gd name="connsiteX4" fmla="*/ 4327729 w 4458878"/>
              <a:gd name="connsiteY4" fmla="*/ 65575 h 1800518"/>
              <a:gd name="connsiteX5" fmla="*/ 4327728 w 4458878"/>
              <a:gd name="connsiteY5" fmla="*/ 131150 h 1800518"/>
              <a:gd name="connsiteX6" fmla="*/ 3676227 w 4458878"/>
              <a:gd name="connsiteY6" fmla="*/ 131150 h 1800518"/>
              <a:gd name="connsiteX7" fmla="*/ 3152592 w 4458878"/>
              <a:gd name="connsiteY7" fmla="*/ 131150 h 1800518"/>
              <a:gd name="connsiteX8" fmla="*/ 2501091 w 4458878"/>
              <a:gd name="connsiteY8" fmla="*/ 131150 h 1800518"/>
              <a:gd name="connsiteX9" fmla="*/ 1892212 w 4458878"/>
              <a:gd name="connsiteY9" fmla="*/ 131150 h 1800518"/>
              <a:gd name="connsiteX10" fmla="*/ 1283333 w 4458878"/>
              <a:gd name="connsiteY10" fmla="*/ 131150 h 1800518"/>
              <a:gd name="connsiteX11" fmla="*/ 589211 w 4458878"/>
              <a:gd name="connsiteY11" fmla="*/ 131150 h 1800518"/>
              <a:gd name="connsiteX12" fmla="*/ 65575 w 4458878"/>
              <a:gd name="connsiteY12" fmla="*/ 131150 h 1800518"/>
              <a:gd name="connsiteX13" fmla="*/ 0 w 4458878"/>
              <a:gd name="connsiteY13" fmla="*/ 196725 h 1800518"/>
              <a:gd name="connsiteX14" fmla="*/ 0 w 4458878"/>
              <a:gd name="connsiteY14" fmla="*/ 678700 h 1800518"/>
              <a:gd name="connsiteX15" fmla="*/ 0 w 4458878"/>
              <a:gd name="connsiteY15" fmla="*/ 1160675 h 1800518"/>
              <a:gd name="connsiteX16" fmla="*/ 0 w 4458878"/>
              <a:gd name="connsiteY16" fmla="*/ 1734943 h 1800518"/>
              <a:gd name="connsiteX17" fmla="*/ 65575 w 4458878"/>
              <a:gd name="connsiteY17" fmla="*/ 1800518 h 1800518"/>
              <a:gd name="connsiteX18" fmla="*/ 131150 w 4458878"/>
              <a:gd name="connsiteY18" fmla="*/ 1734943 h 1800518"/>
              <a:gd name="connsiteX19" fmla="*/ 131150 w 4458878"/>
              <a:gd name="connsiteY19" fmla="*/ 1669368 h 1800518"/>
              <a:gd name="connsiteX20" fmla="*/ 740029 w 4458878"/>
              <a:gd name="connsiteY20" fmla="*/ 1669368 h 1800518"/>
              <a:gd name="connsiteX21" fmla="*/ 1263665 w 4458878"/>
              <a:gd name="connsiteY21" fmla="*/ 1669368 h 1800518"/>
              <a:gd name="connsiteX22" fmla="*/ 1872544 w 4458878"/>
              <a:gd name="connsiteY22" fmla="*/ 1669368 h 1800518"/>
              <a:gd name="connsiteX23" fmla="*/ 2353558 w 4458878"/>
              <a:gd name="connsiteY23" fmla="*/ 1669368 h 1800518"/>
              <a:gd name="connsiteX24" fmla="*/ 3047680 w 4458878"/>
              <a:gd name="connsiteY24" fmla="*/ 1669368 h 1800518"/>
              <a:gd name="connsiteX25" fmla="*/ 3741802 w 4458878"/>
              <a:gd name="connsiteY25" fmla="*/ 1669368 h 1800518"/>
              <a:gd name="connsiteX26" fmla="*/ 4393303 w 4458878"/>
              <a:gd name="connsiteY26" fmla="*/ 1669368 h 1800518"/>
              <a:gd name="connsiteX27" fmla="*/ 4458878 w 4458878"/>
              <a:gd name="connsiteY27" fmla="*/ 1603793 h 1800518"/>
              <a:gd name="connsiteX28" fmla="*/ 4458878 w 4458878"/>
              <a:gd name="connsiteY28" fmla="*/ 1106436 h 1800518"/>
              <a:gd name="connsiteX29" fmla="*/ 4458878 w 4458878"/>
              <a:gd name="connsiteY29" fmla="*/ 609079 h 1800518"/>
              <a:gd name="connsiteX30" fmla="*/ 4458878 w 4458878"/>
              <a:gd name="connsiteY30" fmla="*/ 65575 h 1800518"/>
              <a:gd name="connsiteX31" fmla="*/ 65575 w 4458878"/>
              <a:gd name="connsiteY31" fmla="*/ 262299 h 1800518"/>
              <a:gd name="connsiteX32" fmla="*/ 131150 w 4458878"/>
              <a:gd name="connsiteY32" fmla="*/ 196724 h 1800518"/>
              <a:gd name="connsiteX33" fmla="*/ 98363 w 4458878"/>
              <a:gd name="connsiteY33" fmla="*/ 163937 h 1800518"/>
              <a:gd name="connsiteX34" fmla="*/ 65576 w 4458878"/>
              <a:gd name="connsiteY34" fmla="*/ 196724 h 1800518"/>
              <a:gd name="connsiteX35" fmla="*/ 65575 w 4458878"/>
              <a:gd name="connsiteY35" fmla="*/ 262299 h 1800518"/>
              <a:gd name="connsiteX0" fmla="*/ 65575 w 4458878"/>
              <a:gd name="connsiteY0" fmla="*/ 262299 h 1800518"/>
              <a:gd name="connsiteX1" fmla="*/ 131150 w 4458878"/>
              <a:gd name="connsiteY1" fmla="*/ 196724 h 1800518"/>
              <a:gd name="connsiteX2" fmla="*/ 98363 w 4458878"/>
              <a:gd name="connsiteY2" fmla="*/ 163937 h 1800518"/>
              <a:gd name="connsiteX3" fmla="*/ 65576 w 4458878"/>
              <a:gd name="connsiteY3" fmla="*/ 196724 h 1800518"/>
              <a:gd name="connsiteX4" fmla="*/ 65575 w 4458878"/>
              <a:gd name="connsiteY4" fmla="*/ 262299 h 1800518"/>
              <a:gd name="connsiteX5" fmla="*/ 4393303 w 4458878"/>
              <a:gd name="connsiteY5" fmla="*/ 131150 h 1800518"/>
              <a:gd name="connsiteX6" fmla="*/ 4458878 w 4458878"/>
              <a:gd name="connsiteY6" fmla="*/ 65575 h 1800518"/>
              <a:gd name="connsiteX7" fmla="*/ 4393303 w 4458878"/>
              <a:gd name="connsiteY7" fmla="*/ 0 h 1800518"/>
              <a:gd name="connsiteX8" fmla="*/ 4327728 w 4458878"/>
              <a:gd name="connsiteY8" fmla="*/ 65575 h 1800518"/>
              <a:gd name="connsiteX9" fmla="*/ 4360515 w 4458878"/>
              <a:gd name="connsiteY9" fmla="*/ 98362 h 1800518"/>
              <a:gd name="connsiteX10" fmla="*/ 4393302 w 4458878"/>
              <a:gd name="connsiteY10" fmla="*/ 65575 h 1800518"/>
              <a:gd name="connsiteX11" fmla="*/ 4393303 w 4458878"/>
              <a:gd name="connsiteY11" fmla="*/ 131150 h 1800518"/>
              <a:gd name="connsiteX0" fmla="*/ 0 w 4458878"/>
              <a:gd name="connsiteY0" fmla="*/ 196725 h 1800518"/>
              <a:gd name="connsiteX1" fmla="*/ 65575 w 4458878"/>
              <a:gd name="connsiteY1" fmla="*/ 131150 h 1800518"/>
              <a:gd name="connsiteX2" fmla="*/ 589211 w 4458878"/>
              <a:gd name="connsiteY2" fmla="*/ 131150 h 1800518"/>
              <a:gd name="connsiteX3" fmla="*/ 1240711 w 4458878"/>
              <a:gd name="connsiteY3" fmla="*/ 131150 h 1800518"/>
              <a:gd name="connsiteX4" fmla="*/ 1764347 w 4458878"/>
              <a:gd name="connsiteY4" fmla="*/ 131150 h 1800518"/>
              <a:gd name="connsiteX5" fmla="*/ 2330605 w 4458878"/>
              <a:gd name="connsiteY5" fmla="*/ 131150 h 1800518"/>
              <a:gd name="connsiteX6" fmla="*/ 2896862 w 4458878"/>
              <a:gd name="connsiteY6" fmla="*/ 131150 h 1800518"/>
              <a:gd name="connsiteX7" fmla="*/ 3463120 w 4458878"/>
              <a:gd name="connsiteY7" fmla="*/ 131150 h 1800518"/>
              <a:gd name="connsiteX8" fmla="*/ 4327728 w 4458878"/>
              <a:gd name="connsiteY8" fmla="*/ 131150 h 1800518"/>
              <a:gd name="connsiteX9" fmla="*/ 4327728 w 4458878"/>
              <a:gd name="connsiteY9" fmla="*/ 65575 h 1800518"/>
              <a:gd name="connsiteX10" fmla="*/ 4393303 w 4458878"/>
              <a:gd name="connsiteY10" fmla="*/ 0 h 1800518"/>
              <a:gd name="connsiteX11" fmla="*/ 4458878 w 4458878"/>
              <a:gd name="connsiteY11" fmla="*/ 65575 h 1800518"/>
              <a:gd name="connsiteX12" fmla="*/ 4458878 w 4458878"/>
              <a:gd name="connsiteY12" fmla="*/ 547550 h 1800518"/>
              <a:gd name="connsiteX13" fmla="*/ 4458878 w 4458878"/>
              <a:gd name="connsiteY13" fmla="*/ 1060289 h 1800518"/>
              <a:gd name="connsiteX14" fmla="*/ 4458878 w 4458878"/>
              <a:gd name="connsiteY14" fmla="*/ 1603793 h 1800518"/>
              <a:gd name="connsiteX15" fmla="*/ 4393303 w 4458878"/>
              <a:gd name="connsiteY15" fmla="*/ 1669368 h 1800518"/>
              <a:gd name="connsiteX16" fmla="*/ 3699181 w 4458878"/>
              <a:gd name="connsiteY16" fmla="*/ 1669368 h 1800518"/>
              <a:gd name="connsiteX17" fmla="*/ 3047680 w 4458878"/>
              <a:gd name="connsiteY17" fmla="*/ 1669368 h 1800518"/>
              <a:gd name="connsiteX18" fmla="*/ 2438801 w 4458878"/>
              <a:gd name="connsiteY18" fmla="*/ 1669368 h 1800518"/>
              <a:gd name="connsiteX19" fmla="*/ 1787301 w 4458878"/>
              <a:gd name="connsiteY19" fmla="*/ 1669368 h 1800518"/>
              <a:gd name="connsiteX20" fmla="*/ 1093179 w 4458878"/>
              <a:gd name="connsiteY20" fmla="*/ 1669368 h 1800518"/>
              <a:gd name="connsiteX21" fmla="*/ 131150 w 4458878"/>
              <a:gd name="connsiteY21" fmla="*/ 1669368 h 1800518"/>
              <a:gd name="connsiteX22" fmla="*/ 131150 w 4458878"/>
              <a:gd name="connsiteY22" fmla="*/ 1734943 h 1800518"/>
              <a:gd name="connsiteX23" fmla="*/ 65575 w 4458878"/>
              <a:gd name="connsiteY23" fmla="*/ 1800518 h 1800518"/>
              <a:gd name="connsiteX24" fmla="*/ 0 w 4458878"/>
              <a:gd name="connsiteY24" fmla="*/ 1734943 h 1800518"/>
              <a:gd name="connsiteX25" fmla="*/ 0 w 4458878"/>
              <a:gd name="connsiteY25" fmla="*/ 1206821 h 1800518"/>
              <a:gd name="connsiteX26" fmla="*/ 0 w 4458878"/>
              <a:gd name="connsiteY26" fmla="*/ 663318 h 1800518"/>
              <a:gd name="connsiteX27" fmla="*/ 0 w 4458878"/>
              <a:gd name="connsiteY27" fmla="*/ 196725 h 1800518"/>
              <a:gd name="connsiteX28" fmla="*/ 4327728 w 4458878"/>
              <a:gd name="connsiteY28" fmla="*/ 131150 h 1800518"/>
              <a:gd name="connsiteX29" fmla="*/ 4393303 w 4458878"/>
              <a:gd name="connsiteY29" fmla="*/ 131150 h 1800518"/>
              <a:gd name="connsiteX30" fmla="*/ 4458878 w 4458878"/>
              <a:gd name="connsiteY30" fmla="*/ 65575 h 1800518"/>
              <a:gd name="connsiteX31" fmla="*/ 4393303 w 4458878"/>
              <a:gd name="connsiteY31" fmla="*/ 131150 h 1800518"/>
              <a:gd name="connsiteX32" fmla="*/ 4393303 w 4458878"/>
              <a:gd name="connsiteY32" fmla="*/ 65575 h 1800518"/>
              <a:gd name="connsiteX33" fmla="*/ 4360516 w 4458878"/>
              <a:gd name="connsiteY33" fmla="*/ 98362 h 1800518"/>
              <a:gd name="connsiteX34" fmla="*/ 4327729 w 4458878"/>
              <a:gd name="connsiteY34" fmla="*/ 65575 h 1800518"/>
              <a:gd name="connsiteX35" fmla="*/ 65575 w 4458878"/>
              <a:gd name="connsiteY35" fmla="*/ 262299 h 1800518"/>
              <a:gd name="connsiteX36" fmla="*/ 65575 w 4458878"/>
              <a:gd name="connsiteY36" fmla="*/ 196725 h 1800518"/>
              <a:gd name="connsiteX37" fmla="*/ 98362 w 4458878"/>
              <a:gd name="connsiteY37" fmla="*/ 163938 h 1800518"/>
              <a:gd name="connsiteX38" fmla="*/ 131149 w 4458878"/>
              <a:gd name="connsiteY38" fmla="*/ 196725 h 1800518"/>
              <a:gd name="connsiteX39" fmla="*/ 65574 w 4458878"/>
              <a:gd name="connsiteY39" fmla="*/ 262300 h 1800518"/>
              <a:gd name="connsiteX40" fmla="*/ -1 w 4458878"/>
              <a:gd name="connsiteY40" fmla="*/ 196725 h 1800518"/>
              <a:gd name="connsiteX41" fmla="*/ 131150 w 4458878"/>
              <a:gd name="connsiteY41" fmla="*/ 196725 h 1800518"/>
              <a:gd name="connsiteX42" fmla="*/ 131150 w 4458878"/>
              <a:gd name="connsiteY42" fmla="*/ 658153 h 1800518"/>
              <a:gd name="connsiteX43" fmla="*/ 131150 w 4458878"/>
              <a:gd name="connsiteY43" fmla="*/ 1119581 h 1800518"/>
              <a:gd name="connsiteX44" fmla="*/ 131150 w 4458878"/>
              <a:gd name="connsiteY44" fmla="*/ 1669368 h 1800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4458878" h="1800518" stroke="0" extrusionOk="0">
                <a:moveTo>
                  <a:pt x="4458878" y="65575"/>
                </a:moveTo>
                <a:cubicBezTo>
                  <a:pt x="4431792" y="94053"/>
                  <a:pt x="4414551" y="111744"/>
                  <a:pt x="4393303" y="131150"/>
                </a:cubicBezTo>
                <a:cubicBezTo>
                  <a:pt x="4390668" y="103520"/>
                  <a:pt x="4396217" y="90836"/>
                  <a:pt x="4393303" y="65575"/>
                </a:cubicBezTo>
                <a:cubicBezTo>
                  <a:pt x="4395861" y="86949"/>
                  <a:pt x="4377792" y="99888"/>
                  <a:pt x="4360516" y="98362"/>
                </a:cubicBezTo>
                <a:cubicBezTo>
                  <a:pt x="4344259" y="102018"/>
                  <a:pt x="4325102" y="83830"/>
                  <a:pt x="4327729" y="65575"/>
                </a:cubicBezTo>
                <a:cubicBezTo>
                  <a:pt x="4326144" y="85099"/>
                  <a:pt x="4326597" y="111576"/>
                  <a:pt x="4327728" y="131150"/>
                </a:cubicBezTo>
                <a:cubicBezTo>
                  <a:pt x="4027431" y="135031"/>
                  <a:pt x="3991387" y="103571"/>
                  <a:pt x="3676227" y="131150"/>
                </a:cubicBezTo>
                <a:cubicBezTo>
                  <a:pt x="3361067" y="158729"/>
                  <a:pt x="3306937" y="121552"/>
                  <a:pt x="3152592" y="131150"/>
                </a:cubicBezTo>
                <a:cubicBezTo>
                  <a:pt x="2998248" y="140748"/>
                  <a:pt x="2746166" y="123635"/>
                  <a:pt x="2501091" y="131150"/>
                </a:cubicBezTo>
                <a:cubicBezTo>
                  <a:pt x="2256016" y="138665"/>
                  <a:pt x="2189037" y="103877"/>
                  <a:pt x="1892212" y="131150"/>
                </a:cubicBezTo>
                <a:cubicBezTo>
                  <a:pt x="1595387" y="158423"/>
                  <a:pt x="1552122" y="156315"/>
                  <a:pt x="1283333" y="131150"/>
                </a:cubicBezTo>
                <a:cubicBezTo>
                  <a:pt x="1014544" y="105985"/>
                  <a:pt x="779044" y="103211"/>
                  <a:pt x="589211" y="131150"/>
                </a:cubicBezTo>
                <a:cubicBezTo>
                  <a:pt x="399378" y="159089"/>
                  <a:pt x="302482" y="107425"/>
                  <a:pt x="65575" y="131150"/>
                </a:cubicBezTo>
                <a:cubicBezTo>
                  <a:pt x="20401" y="129990"/>
                  <a:pt x="-552" y="161287"/>
                  <a:pt x="0" y="196725"/>
                </a:cubicBezTo>
                <a:cubicBezTo>
                  <a:pt x="16697" y="295035"/>
                  <a:pt x="-15276" y="522004"/>
                  <a:pt x="0" y="678700"/>
                </a:cubicBezTo>
                <a:cubicBezTo>
                  <a:pt x="15276" y="835396"/>
                  <a:pt x="20612" y="1000776"/>
                  <a:pt x="0" y="1160675"/>
                </a:cubicBezTo>
                <a:cubicBezTo>
                  <a:pt x="-20612" y="1320575"/>
                  <a:pt x="1032" y="1469513"/>
                  <a:pt x="0" y="1734943"/>
                </a:cubicBezTo>
                <a:cubicBezTo>
                  <a:pt x="-1361" y="1771853"/>
                  <a:pt x="24706" y="1807462"/>
                  <a:pt x="65575" y="1800518"/>
                </a:cubicBezTo>
                <a:cubicBezTo>
                  <a:pt x="103004" y="1793477"/>
                  <a:pt x="132235" y="1773840"/>
                  <a:pt x="131150" y="1734943"/>
                </a:cubicBezTo>
                <a:cubicBezTo>
                  <a:pt x="131236" y="1711341"/>
                  <a:pt x="133186" y="1688376"/>
                  <a:pt x="131150" y="1669368"/>
                </a:cubicBezTo>
                <a:cubicBezTo>
                  <a:pt x="374999" y="1684629"/>
                  <a:pt x="458343" y="1654432"/>
                  <a:pt x="740029" y="1669368"/>
                </a:cubicBezTo>
                <a:cubicBezTo>
                  <a:pt x="1021715" y="1684304"/>
                  <a:pt x="1030564" y="1686677"/>
                  <a:pt x="1263665" y="1669368"/>
                </a:cubicBezTo>
                <a:cubicBezTo>
                  <a:pt x="1496766" y="1652059"/>
                  <a:pt x="1722358" y="1645009"/>
                  <a:pt x="1872544" y="1669368"/>
                </a:cubicBezTo>
                <a:cubicBezTo>
                  <a:pt x="2022730" y="1693727"/>
                  <a:pt x="2184851" y="1673512"/>
                  <a:pt x="2353558" y="1669368"/>
                </a:cubicBezTo>
                <a:cubicBezTo>
                  <a:pt x="2522265" y="1665224"/>
                  <a:pt x="2708701" y="1652523"/>
                  <a:pt x="3047680" y="1669368"/>
                </a:cubicBezTo>
                <a:cubicBezTo>
                  <a:pt x="3386659" y="1686213"/>
                  <a:pt x="3453607" y="1681386"/>
                  <a:pt x="3741802" y="1669368"/>
                </a:cubicBezTo>
                <a:cubicBezTo>
                  <a:pt x="4029997" y="1657350"/>
                  <a:pt x="4125043" y="1700912"/>
                  <a:pt x="4393303" y="1669368"/>
                </a:cubicBezTo>
                <a:cubicBezTo>
                  <a:pt x="4435765" y="1663766"/>
                  <a:pt x="4458144" y="1637460"/>
                  <a:pt x="4458878" y="1603793"/>
                </a:cubicBezTo>
                <a:cubicBezTo>
                  <a:pt x="4450945" y="1416439"/>
                  <a:pt x="4453680" y="1279797"/>
                  <a:pt x="4458878" y="1106436"/>
                </a:cubicBezTo>
                <a:cubicBezTo>
                  <a:pt x="4464076" y="933075"/>
                  <a:pt x="4452500" y="838596"/>
                  <a:pt x="4458878" y="609079"/>
                </a:cubicBezTo>
                <a:cubicBezTo>
                  <a:pt x="4465256" y="379562"/>
                  <a:pt x="4443381" y="308365"/>
                  <a:pt x="4458878" y="65575"/>
                </a:cubicBezTo>
                <a:close/>
                <a:moveTo>
                  <a:pt x="65575" y="262299"/>
                </a:moveTo>
                <a:cubicBezTo>
                  <a:pt x="104833" y="270047"/>
                  <a:pt x="128053" y="226869"/>
                  <a:pt x="131150" y="196724"/>
                </a:cubicBezTo>
                <a:cubicBezTo>
                  <a:pt x="130242" y="179385"/>
                  <a:pt x="116809" y="161967"/>
                  <a:pt x="98363" y="163937"/>
                </a:cubicBezTo>
                <a:cubicBezTo>
                  <a:pt x="79758" y="163636"/>
                  <a:pt x="64645" y="178558"/>
                  <a:pt x="65576" y="196724"/>
                </a:cubicBezTo>
                <a:cubicBezTo>
                  <a:pt x="65241" y="217949"/>
                  <a:pt x="67841" y="241849"/>
                  <a:pt x="65575" y="262299"/>
                </a:cubicBezTo>
                <a:close/>
              </a:path>
              <a:path w="4458878" h="1800518" fill="darkenLess" stroke="0" extrusionOk="0">
                <a:moveTo>
                  <a:pt x="65575" y="262299"/>
                </a:moveTo>
                <a:cubicBezTo>
                  <a:pt x="106124" y="256220"/>
                  <a:pt x="130313" y="232857"/>
                  <a:pt x="131150" y="196724"/>
                </a:cubicBezTo>
                <a:cubicBezTo>
                  <a:pt x="131882" y="180873"/>
                  <a:pt x="119972" y="162523"/>
                  <a:pt x="98363" y="163937"/>
                </a:cubicBezTo>
                <a:cubicBezTo>
                  <a:pt x="84483" y="163120"/>
                  <a:pt x="64840" y="176822"/>
                  <a:pt x="65576" y="196724"/>
                </a:cubicBezTo>
                <a:cubicBezTo>
                  <a:pt x="67276" y="216634"/>
                  <a:pt x="67711" y="238277"/>
                  <a:pt x="65575" y="262299"/>
                </a:cubicBezTo>
                <a:close/>
                <a:moveTo>
                  <a:pt x="4393303" y="131150"/>
                </a:moveTo>
                <a:cubicBezTo>
                  <a:pt x="4429127" y="132168"/>
                  <a:pt x="4460094" y="93647"/>
                  <a:pt x="4458878" y="65575"/>
                </a:cubicBezTo>
                <a:cubicBezTo>
                  <a:pt x="4457949" y="29651"/>
                  <a:pt x="4425035" y="-3245"/>
                  <a:pt x="4393303" y="0"/>
                </a:cubicBezTo>
                <a:cubicBezTo>
                  <a:pt x="4359437" y="4730"/>
                  <a:pt x="4327089" y="36255"/>
                  <a:pt x="4327728" y="65575"/>
                </a:cubicBezTo>
                <a:cubicBezTo>
                  <a:pt x="4324993" y="81874"/>
                  <a:pt x="4342867" y="100503"/>
                  <a:pt x="4360515" y="98362"/>
                </a:cubicBezTo>
                <a:cubicBezTo>
                  <a:pt x="4376544" y="99113"/>
                  <a:pt x="4394971" y="87344"/>
                  <a:pt x="4393302" y="65575"/>
                </a:cubicBezTo>
                <a:cubicBezTo>
                  <a:pt x="4397889" y="88367"/>
                  <a:pt x="4393634" y="113514"/>
                  <a:pt x="4393303" y="131150"/>
                </a:cubicBezTo>
                <a:close/>
              </a:path>
              <a:path w="4458878" h="1800518" fill="none" extrusionOk="0">
                <a:moveTo>
                  <a:pt x="0" y="196725"/>
                </a:moveTo>
                <a:cubicBezTo>
                  <a:pt x="-1117" y="165802"/>
                  <a:pt x="28034" y="130114"/>
                  <a:pt x="65575" y="131150"/>
                </a:cubicBezTo>
                <a:cubicBezTo>
                  <a:pt x="177242" y="111053"/>
                  <a:pt x="432709" y="143243"/>
                  <a:pt x="589211" y="131150"/>
                </a:cubicBezTo>
                <a:cubicBezTo>
                  <a:pt x="745713" y="119057"/>
                  <a:pt x="971658" y="125398"/>
                  <a:pt x="1240711" y="131150"/>
                </a:cubicBezTo>
                <a:cubicBezTo>
                  <a:pt x="1509764" y="136902"/>
                  <a:pt x="1509038" y="134509"/>
                  <a:pt x="1764347" y="131150"/>
                </a:cubicBezTo>
                <a:cubicBezTo>
                  <a:pt x="2019656" y="127791"/>
                  <a:pt x="2134083" y="126217"/>
                  <a:pt x="2330605" y="131150"/>
                </a:cubicBezTo>
                <a:cubicBezTo>
                  <a:pt x="2527127" y="136083"/>
                  <a:pt x="2783602" y="155547"/>
                  <a:pt x="2896862" y="131150"/>
                </a:cubicBezTo>
                <a:cubicBezTo>
                  <a:pt x="3010122" y="106753"/>
                  <a:pt x="3222385" y="121412"/>
                  <a:pt x="3463120" y="131150"/>
                </a:cubicBezTo>
                <a:cubicBezTo>
                  <a:pt x="3703855" y="140888"/>
                  <a:pt x="3983485" y="90652"/>
                  <a:pt x="4327728" y="131150"/>
                </a:cubicBezTo>
                <a:cubicBezTo>
                  <a:pt x="4325454" y="103493"/>
                  <a:pt x="4324649" y="84713"/>
                  <a:pt x="4327728" y="65575"/>
                </a:cubicBezTo>
                <a:cubicBezTo>
                  <a:pt x="4330776" y="23335"/>
                  <a:pt x="4356141" y="456"/>
                  <a:pt x="4393303" y="0"/>
                </a:cubicBezTo>
                <a:cubicBezTo>
                  <a:pt x="4426473" y="-4626"/>
                  <a:pt x="4458768" y="32709"/>
                  <a:pt x="4458878" y="65575"/>
                </a:cubicBezTo>
                <a:cubicBezTo>
                  <a:pt x="4451418" y="305224"/>
                  <a:pt x="4471225" y="341159"/>
                  <a:pt x="4458878" y="547550"/>
                </a:cubicBezTo>
                <a:cubicBezTo>
                  <a:pt x="4446531" y="753941"/>
                  <a:pt x="4450720" y="821131"/>
                  <a:pt x="4458878" y="1060289"/>
                </a:cubicBezTo>
                <a:cubicBezTo>
                  <a:pt x="4467036" y="1299447"/>
                  <a:pt x="4449602" y="1493688"/>
                  <a:pt x="4458878" y="1603793"/>
                </a:cubicBezTo>
                <a:cubicBezTo>
                  <a:pt x="4460420" y="1639430"/>
                  <a:pt x="4430206" y="1668311"/>
                  <a:pt x="4393303" y="1669368"/>
                </a:cubicBezTo>
                <a:cubicBezTo>
                  <a:pt x="4251504" y="1681666"/>
                  <a:pt x="4019567" y="1699639"/>
                  <a:pt x="3699181" y="1669368"/>
                </a:cubicBezTo>
                <a:cubicBezTo>
                  <a:pt x="3378795" y="1639097"/>
                  <a:pt x="3298509" y="1649288"/>
                  <a:pt x="3047680" y="1669368"/>
                </a:cubicBezTo>
                <a:cubicBezTo>
                  <a:pt x="2796851" y="1689448"/>
                  <a:pt x="2721408" y="1697965"/>
                  <a:pt x="2438801" y="1669368"/>
                </a:cubicBezTo>
                <a:cubicBezTo>
                  <a:pt x="2156194" y="1640771"/>
                  <a:pt x="2025470" y="1691851"/>
                  <a:pt x="1787301" y="1669368"/>
                </a:cubicBezTo>
                <a:cubicBezTo>
                  <a:pt x="1549132" y="1646885"/>
                  <a:pt x="1321502" y="1665432"/>
                  <a:pt x="1093179" y="1669368"/>
                </a:cubicBezTo>
                <a:cubicBezTo>
                  <a:pt x="864856" y="1673304"/>
                  <a:pt x="404270" y="1640907"/>
                  <a:pt x="131150" y="1669368"/>
                </a:cubicBezTo>
                <a:cubicBezTo>
                  <a:pt x="133370" y="1687569"/>
                  <a:pt x="128364" y="1715149"/>
                  <a:pt x="131150" y="1734943"/>
                </a:cubicBezTo>
                <a:cubicBezTo>
                  <a:pt x="124655" y="1773963"/>
                  <a:pt x="97096" y="1796395"/>
                  <a:pt x="65575" y="1800518"/>
                </a:cubicBezTo>
                <a:cubicBezTo>
                  <a:pt x="27784" y="1805287"/>
                  <a:pt x="-404" y="1763051"/>
                  <a:pt x="0" y="1734943"/>
                </a:cubicBezTo>
                <a:cubicBezTo>
                  <a:pt x="11084" y="1543242"/>
                  <a:pt x="12544" y="1377636"/>
                  <a:pt x="0" y="1206821"/>
                </a:cubicBezTo>
                <a:cubicBezTo>
                  <a:pt x="-12544" y="1036006"/>
                  <a:pt x="6637" y="789201"/>
                  <a:pt x="0" y="663318"/>
                </a:cubicBezTo>
                <a:cubicBezTo>
                  <a:pt x="-6637" y="537435"/>
                  <a:pt x="4305" y="381187"/>
                  <a:pt x="0" y="196725"/>
                </a:cubicBezTo>
                <a:close/>
                <a:moveTo>
                  <a:pt x="4327728" y="131150"/>
                </a:moveTo>
                <a:cubicBezTo>
                  <a:pt x="4341239" y="133242"/>
                  <a:pt x="4367918" y="133464"/>
                  <a:pt x="4393303" y="131150"/>
                </a:cubicBezTo>
                <a:cubicBezTo>
                  <a:pt x="4428575" y="132960"/>
                  <a:pt x="4454883" y="96492"/>
                  <a:pt x="4458878" y="65575"/>
                </a:cubicBezTo>
                <a:moveTo>
                  <a:pt x="4393303" y="131150"/>
                </a:moveTo>
                <a:cubicBezTo>
                  <a:pt x="4390626" y="112522"/>
                  <a:pt x="4393241" y="98293"/>
                  <a:pt x="4393303" y="65575"/>
                </a:cubicBezTo>
                <a:cubicBezTo>
                  <a:pt x="4394062" y="86838"/>
                  <a:pt x="4379139" y="98260"/>
                  <a:pt x="4360516" y="98362"/>
                </a:cubicBezTo>
                <a:cubicBezTo>
                  <a:pt x="4343704" y="100599"/>
                  <a:pt x="4327211" y="80395"/>
                  <a:pt x="4327729" y="65575"/>
                </a:cubicBezTo>
                <a:moveTo>
                  <a:pt x="65575" y="262299"/>
                </a:moveTo>
                <a:cubicBezTo>
                  <a:pt x="66344" y="235709"/>
                  <a:pt x="64273" y="221819"/>
                  <a:pt x="65575" y="196725"/>
                </a:cubicBezTo>
                <a:cubicBezTo>
                  <a:pt x="66495" y="181873"/>
                  <a:pt x="80175" y="167301"/>
                  <a:pt x="98362" y="163938"/>
                </a:cubicBezTo>
                <a:cubicBezTo>
                  <a:pt x="117139" y="164275"/>
                  <a:pt x="131661" y="175743"/>
                  <a:pt x="131149" y="196725"/>
                </a:cubicBezTo>
                <a:cubicBezTo>
                  <a:pt x="138599" y="233291"/>
                  <a:pt x="93994" y="258196"/>
                  <a:pt x="65574" y="262300"/>
                </a:cubicBezTo>
                <a:cubicBezTo>
                  <a:pt x="32421" y="260179"/>
                  <a:pt x="-2008" y="231854"/>
                  <a:pt x="-1" y="196725"/>
                </a:cubicBezTo>
                <a:moveTo>
                  <a:pt x="131150" y="196725"/>
                </a:moveTo>
                <a:cubicBezTo>
                  <a:pt x="150506" y="374262"/>
                  <a:pt x="124375" y="445525"/>
                  <a:pt x="131150" y="658153"/>
                </a:cubicBezTo>
                <a:cubicBezTo>
                  <a:pt x="137925" y="870781"/>
                  <a:pt x="145970" y="999058"/>
                  <a:pt x="131150" y="1119581"/>
                </a:cubicBezTo>
                <a:cubicBezTo>
                  <a:pt x="116330" y="1240104"/>
                  <a:pt x="117967" y="1526298"/>
                  <a:pt x="131150" y="1669368"/>
                </a:cubicBezTo>
              </a:path>
              <a:path w="4458878" h="1800518" fill="none" stroke="0" extrusionOk="0">
                <a:moveTo>
                  <a:pt x="0" y="196725"/>
                </a:moveTo>
                <a:cubicBezTo>
                  <a:pt x="165" y="163177"/>
                  <a:pt x="25400" y="135474"/>
                  <a:pt x="65575" y="131150"/>
                </a:cubicBezTo>
                <a:cubicBezTo>
                  <a:pt x="191313" y="110571"/>
                  <a:pt x="329286" y="145400"/>
                  <a:pt x="589211" y="131150"/>
                </a:cubicBezTo>
                <a:cubicBezTo>
                  <a:pt x="849136" y="116900"/>
                  <a:pt x="924253" y="109550"/>
                  <a:pt x="1155468" y="131150"/>
                </a:cubicBezTo>
                <a:cubicBezTo>
                  <a:pt x="1386683" y="152750"/>
                  <a:pt x="1626725" y="100007"/>
                  <a:pt x="1806969" y="131150"/>
                </a:cubicBezTo>
                <a:cubicBezTo>
                  <a:pt x="1987213" y="162293"/>
                  <a:pt x="2145920" y="138972"/>
                  <a:pt x="2458469" y="131150"/>
                </a:cubicBezTo>
                <a:cubicBezTo>
                  <a:pt x="2771018" y="123328"/>
                  <a:pt x="2829069" y="149429"/>
                  <a:pt x="3152592" y="131150"/>
                </a:cubicBezTo>
                <a:cubicBezTo>
                  <a:pt x="3476115" y="112871"/>
                  <a:pt x="3612727" y="138770"/>
                  <a:pt x="3761471" y="131150"/>
                </a:cubicBezTo>
                <a:cubicBezTo>
                  <a:pt x="3910215" y="123530"/>
                  <a:pt x="4172712" y="148727"/>
                  <a:pt x="4327728" y="131150"/>
                </a:cubicBezTo>
                <a:cubicBezTo>
                  <a:pt x="4325174" y="116507"/>
                  <a:pt x="4325639" y="83305"/>
                  <a:pt x="4327728" y="65575"/>
                </a:cubicBezTo>
                <a:cubicBezTo>
                  <a:pt x="4327129" y="32583"/>
                  <a:pt x="4362245" y="-112"/>
                  <a:pt x="4393303" y="0"/>
                </a:cubicBezTo>
                <a:cubicBezTo>
                  <a:pt x="4435323" y="2253"/>
                  <a:pt x="4463379" y="29312"/>
                  <a:pt x="4458878" y="65575"/>
                </a:cubicBezTo>
                <a:cubicBezTo>
                  <a:pt x="4461508" y="327392"/>
                  <a:pt x="4445685" y="372655"/>
                  <a:pt x="4458878" y="609079"/>
                </a:cubicBezTo>
                <a:cubicBezTo>
                  <a:pt x="4472071" y="845503"/>
                  <a:pt x="4476482" y="1009238"/>
                  <a:pt x="4458878" y="1137200"/>
                </a:cubicBezTo>
                <a:cubicBezTo>
                  <a:pt x="4441274" y="1265162"/>
                  <a:pt x="4468176" y="1449023"/>
                  <a:pt x="4458878" y="1603793"/>
                </a:cubicBezTo>
                <a:cubicBezTo>
                  <a:pt x="4455835" y="1641917"/>
                  <a:pt x="4431940" y="1662898"/>
                  <a:pt x="4393303" y="1669368"/>
                </a:cubicBezTo>
                <a:cubicBezTo>
                  <a:pt x="4152967" y="1646498"/>
                  <a:pt x="4030768" y="1639679"/>
                  <a:pt x="3784424" y="1669368"/>
                </a:cubicBezTo>
                <a:cubicBezTo>
                  <a:pt x="3538080" y="1699057"/>
                  <a:pt x="3410389" y="1669539"/>
                  <a:pt x="3260788" y="1669368"/>
                </a:cubicBezTo>
                <a:cubicBezTo>
                  <a:pt x="3111187" y="1669197"/>
                  <a:pt x="2801494" y="1699407"/>
                  <a:pt x="2609288" y="1669368"/>
                </a:cubicBezTo>
                <a:cubicBezTo>
                  <a:pt x="2417082" y="1639329"/>
                  <a:pt x="2223697" y="1670090"/>
                  <a:pt x="2085652" y="1669368"/>
                </a:cubicBezTo>
                <a:cubicBezTo>
                  <a:pt x="1947607" y="1668646"/>
                  <a:pt x="1702589" y="1671818"/>
                  <a:pt x="1604637" y="1669368"/>
                </a:cubicBezTo>
                <a:cubicBezTo>
                  <a:pt x="1506685" y="1666918"/>
                  <a:pt x="1283116" y="1643245"/>
                  <a:pt x="1038380" y="1669368"/>
                </a:cubicBezTo>
                <a:cubicBezTo>
                  <a:pt x="793644" y="1695491"/>
                  <a:pt x="488602" y="1672122"/>
                  <a:pt x="131150" y="1669368"/>
                </a:cubicBezTo>
                <a:cubicBezTo>
                  <a:pt x="130187" y="1699853"/>
                  <a:pt x="130366" y="1712451"/>
                  <a:pt x="131150" y="1734943"/>
                </a:cubicBezTo>
                <a:cubicBezTo>
                  <a:pt x="129530" y="1770337"/>
                  <a:pt x="103284" y="1805750"/>
                  <a:pt x="65575" y="1800518"/>
                </a:cubicBezTo>
                <a:cubicBezTo>
                  <a:pt x="32657" y="1800100"/>
                  <a:pt x="4216" y="1778549"/>
                  <a:pt x="0" y="1734943"/>
                </a:cubicBezTo>
                <a:cubicBezTo>
                  <a:pt x="10440" y="1618685"/>
                  <a:pt x="-23426" y="1327768"/>
                  <a:pt x="0" y="1222204"/>
                </a:cubicBezTo>
                <a:cubicBezTo>
                  <a:pt x="23426" y="1116640"/>
                  <a:pt x="16201" y="838751"/>
                  <a:pt x="0" y="709464"/>
                </a:cubicBezTo>
                <a:cubicBezTo>
                  <a:pt x="-16201" y="580177"/>
                  <a:pt x="-5570" y="329327"/>
                  <a:pt x="0" y="196725"/>
                </a:cubicBezTo>
                <a:close/>
                <a:moveTo>
                  <a:pt x="4327728" y="131150"/>
                </a:moveTo>
                <a:cubicBezTo>
                  <a:pt x="4347574" y="129323"/>
                  <a:pt x="4371183" y="133914"/>
                  <a:pt x="4393303" y="131150"/>
                </a:cubicBezTo>
                <a:cubicBezTo>
                  <a:pt x="4430648" y="127991"/>
                  <a:pt x="4459997" y="103726"/>
                  <a:pt x="4458878" y="65575"/>
                </a:cubicBezTo>
                <a:moveTo>
                  <a:pt x="4393303" y="131150"/>
                </a:moveTo>
                <a:cubicBezTo>
                  <a:pt x="4396359" y="113453"/>
                  <a:pt x="4394707" y="91765"/>
                  <a:pt x="4393303" y="65575"/>
                </a:cubicBezTo>
                <a:cubicBezTo>
                  <a:pt x="4395455" y="87510"/>
                  <a:pt x="4377994" y="95266"/>
                  <a:pt x="4360516" y="98362"/>
                </a:cubicBezTo>
                <a:cubicBezTo>
                  <a:pt x="4340913" y="97201"/>
                  <a:pt x="4326402" y="81142"/>
                  <a:pt x="4327729" y="65575"/>
                </a:cubicBezTo>
                <a:moveTo>
                  <a:pt x="65575" y="262299"/>
                </a:moveTo>
                <a:cubicBezTo>
                  <a:pt x="62490" y="248544"/>
                  <a:pt x="65274" y="223356"/>
                  <a:pt x="65575" y="196725"/>
                </a:cubicBezTo>
                <a:cubicBezTo>
                  <a:pt x="63831" y="182325"/>
                  <a:pt x="81658" y="162650"/>
                  <a:pt x="98362" y="163938"/>
                </a:cubicBezTo>
                <a:cubicBezTo>
                  <a:pt x="115234" y="164115"/>
                  <a:pt x="126721" y="179350"/>
                  <a:pt x="131149" y="196725"/>
                </a:cubicBezTo>
                <a:cubicBezTo>
                  <a:pt x="129761" y="230103"/>
                  <a:pt x="95081" y="264079"/>
                  <a:pt x="65574" y="262300"/>
                </a:cubicBezTo>
                <a:cubicBezTo>
                  <a:pt x="27435" y="269047"/>
                  <a:pt x="-2005" y="229286"/>
                  <a:pt x="-1" y="196725"/>
                </a:cubicBezTo>
                <a:moveTo>
                  <a:pt x="131150" y="196725"/>
                </a:moveTo>
                <a:cubicBezTo>
                  <a:pt x="151768" y="311889"/>
                  <a:pt x="146919" y="543475"/>
                  <a:pt x="131150" y="643427"/>
                </a:cubicBezTo>
                <a:cubicBezTo>
                  <a:pt x="115381" y="743379"/>
                  <a:pt x="127576" y="920929"/>
                  <a:pt x="131150" y="1134308"/>
                </a:cubicBezTo>
                <a:cubicBezTo>
                  <a:pt x="134724" y="1347687"/>
                  <a:pt x="134911" y="1517784"/>
                  <a:pt x="131150" y="1669368"/>
                </a:cubicBezTo>
              </a:path>
            </a:pathLst>
          </a:custGeom>
          <a:blipFill dpi="0" rotWithShape="1">
            <a:blip r:embed="rId8">
              <a:alphaModFix amt="50000"/>
            </a:blip>
            <a:srcRect/>
            <a:stretch>
              <a:fillRect/>
            </a:stretch>
          </a:blip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862403521">
                  <a:prstGeom prst="horizontalScroll">
                    <a:avLst>
                      <a:gd name="adj" fmla="val 7284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000" b="1" i="0" dirty="0">
                <a:solidFill>
                  <a:schemeClr val="tx1"/>
                </a:solidFill>
                <a:effectLst/>
                <a:hlinkClick r:id="rId9"/>
              </a:rPr>
              <a:t>Napad na nebodere WTC-a </a:t>
            </a:r>
            <a:r>
              <a:rPr lang="hr-HR" sz="2000" b="1" i="0" dirty="0">
                <a:solidFill>
                  <a:schemeClr val="tx1"/>
                </a:solidFill>
                <a:effectLst/>
              </a:rPr>
              <a:t>teroristi samoubojice izveli su civilnim zrakoplovima američkih kompanija, </a:t>
            </a:r>
            <a:endParaRPr lang="hr-HR" sz="20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000" b="1" i="0" dirty="0" smtClean="0">
                <a:solidFill>
                  <a:schemeClr val="tx1"/>
                </a:solidFill>
                <a:effectLst/>
              </a:rPr>
              <a:t>koje </a:t>
            </a:r>
            <a:r>
              <a:rPr lang="hr-HR" sz="2000" b="1" i="0" dirty="0">
                <a:solidFill>
                  <a:schemeClr val="tx1"/>
                </a:solidFill>
                <a:effectLst/>
              </a:rPr>
              <a:t>su prije toga oteli.</a:t>
            </a:r>
            <a:endParaRPr lang="hr-HR" sz="2800" b="1" i="0" dirty="0"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605156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 descr="Slika na kojoj se prikazuje odjeća&#10;&#10;Opis je automatski generiran">
            <a:extLst>
              <a:ext uri="{FF2B5EF4-FFF2-40B4-BE49-F238E27FC236}">
                <a16:creationId xmlns:a16="http://schemas.microsoft.com/office/drawing/2014/main" xmlns="" id="{82C40FED-76BE-4C0F-8214-74F8A249FC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1095" y="4385569"/>
            <a:ext cx="1640905" cy="2321351"/>
          </a:xfrm>
          <a:prstGeom prst="rect">
            <a:avLst/>
          </a:prstGeom>
        </p:spPr>
      </p:pic>
      <p:sp>
        <p:nvSpPr>
          <p:cNvPr id="6" name="Oblačić za govor: ovalni 5">
            <a:extLst>
              <a:ext uri="{FF2B5EF4-FFF2-40B4-BE49-F238E27FC236}">
                <a16:creationId xmlns:a16="http://schemas.microsoft.com/office/drawing/2014/main" xmlns="" id="{07AF47EF-7DAB-40BA-A521-2D20F6E49201}"/>
              </a:ext>
            </a:extLst>
          </p:cNvPr>
          <p:cNvSpPr/>
          <p:nvPr/>
        </p:nvSpPr>
        <p:spPr>
          <a:xfrm>
            <a:off x="5590095" y="1159497"/>
            <a:ext cx="6061436" cy="3685880"/>
          </a:xfrm>
          <a:custGeom>
            <a:avLst/>
            <a:gdLst>
              <a:gd name="connsiteX0" fmla="*/ 5643985 w 6061436"/>
              <a:gd name="connsiteY0" fmla="*/ 3461668 h 3685880"/>
              <a:gd name="connsiteX1" fmla="*/ 5163670 w 6061436"/>
              <a:gd name="connsiteY1" fmla="*/ 3420150 h 3685880"/>
              <a:gd name="connsiteX2" fmla="*/ 4702191 w 6061436"/>
              <a:gd name="connsiteY2" fmla="*/ 3380261 h 3685880"/>
              <a:gd name="connsiteX3" fmla="*/ 1744256 w 6061436"/>
              <a:gd name="connsiteY3" fmla="*/ 3511611 h 3685880"/>
              <a:gd name="connsiteX4" fmla="*/ 944657 w 6061436"/>
              <a:gd name="connsiteY4" fmla="*/ 506033 h 3685880"/>
              <a:gd name="connsiteX5" fmla="*/ 3951714 w 6061436"/>
              <a:gd name="connsiteY5" fmla="*/ 87156 h 3685880"/>
              <a:gd name="connsiteX6" fmla="*/ 5527533 w 6061436"/>
              <a:gd name="connsiteY6" fmla="*/ 2887569 h 3685880"/>
              <a:gd name="connsiteX7" fmla="*/ 5643985 w 6061436"/>
              <a:gd name="connsiteY7" fmla="*/ 3461668 h 3685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61436" h="3685880" fill="none" extrusionOk="0">
                <a:moveTo>
                  <a:pt x="5643985" y="3461668"/>
                </a:moveTo>
                <a:cubicBezTo>
                  <a:pt x="5453891" y="3425873"/>
                  <a:pt x="5272018" y="3445424"/>
                  <a:pt x="5163670" y="3420150"/>
                </a:cubicBezTo>
                <a:cubicBezTo>
                  <a:pt x="5055322" y="3394876"/>
                  <a:pt x="4851102" y="3387032"/>
                  <a:pt x="4702191" y="3380261"/>
                </a:cubicBezTo>
                <a:cubicBezTo>
                  <a:pt x="3865552" y="3727837"/>
                  <a:pt x="2667932" y="3756141"/>
                  <a:pt x="1744256" y="3511611"/>
                </a:cubicBezTo>
                <a:cubicBezTo>
                  <a:pt x="-222712" y="3186704"/>
                  <a:pt x="-1005071" y="1423496"/>
                  <a:pt x="944657" y="506033"/>
                </a:cubicBezTo>
                <a:cubicBezTo>
                  <a:pt x="1858140" y="-158212"/>
                  <a:pt x="2920589" y="15162"/>
                  <a:pt x="3951714" y="87156"/>
                </a:cubicBezTo>
                <a:cubicBezTo>
                  <a:pt x="5776804" y="498674"/>
                  <a:pt x="6437622" y="1788212"/>
                  <a:pt x="5527533" y="2887569"/>
                </a:cubicBezTo>
                <a:cubicBezTo>
                  <a:pt x="5587254" y="3073986"/>
                  <a:pt x="5619348" y="3227512"/>
                  <a:pt x="5643985" y="3461668"/>
                </a:cubicBezTo>
                <a:close/>
              </a:path>
              <a:path w="6061436" h="3685880" stroke="0" extrusionOk="0">
                <a:moveTo>
                  <a:pt x="5643985" y="3461668"/>
                </a:moveTo>
                <a:cubicBezTo>
                  <a:pt x="5477587" y="3468899"/>
                  <a:pt x="5356252" y="3433661"/>
                  <a:pt x="5201342" y="3423407"/>
                </a:cubicBezTo>
                <a:cubicBezTo>
                  <a:pt x="5046432" y="3413153"/>
                  <a:pt x="4837200" y="3382031"/>
                  <a:pt x="4702191" y="3380261"/>
                </a:cubicBezTo>
                <a:cubicBezTo>
                  <a:pt x="3806295" y="3655891"/>
                  <a:pt x="2678802" y="3821995"/>
                  <a:pt x="1744256" y="3511611"/>
                </a:cubicBezTo>
                <a:cubicBezTo>
                  <a:pt x="-292596" y="2850883"/>
                  <a:pt x="-878261" y="1519467"/>
                  <a:pt x="944657" y="506033"/>
                </a:cubicBezTo>
                <a:cubicBezTo>
                  <a:pt x="1484396" y="73543"/>
                  <a:pt x="2833553" y="-168014"/>
                  <a:pt x="3951714" y="87156"/>
                </a:cubicBezTo>
                <a:cubicBezTo>
                  <a:pt x="5945384" y="529887"/>
                  <a:pt x="6361640" y="1764354"/>
                  <a:pt x="5527533" y="2887569"/>
                </a:cubicBezTo>
                <a:cubicBezTo>
                  <a:pt x="5570181" y="3054984"/>
                  <a:pt x="5585486" y="3317719"/>
                  <a:pt x="5643985" y="3461668"/>
                </a:cubicBez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accent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619513256">
                  <a:prstGeom prst="wedgeEllipseCallout">
                    <a:avLst>
                      <a:gd name="adj1" fmla="val 43113"/>
                      <a:gd name="adj2" fmla="val 4391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800" b="1" dirty="0">
                <a:solidFill>
                  <a:schemeClr val="tx1"/>
                </a:solidFill>
                <a:ea typeface="Calibri" panose="020F0502020204030204" pitchFamily="34" charset="0"/>
              </a:rPr>
              <a:t>Nakon čitanja teksta u udžbeniku (U/str. 207-208), izradi </a:t>
            </a:r>
            <a:r>
              <a:rPr lang="hr-HR" sz="2800" b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grafički organizator o obilježjima politike </a:t>
            </a:r>
            <a:endParaRPr lang="hr-HR" sz="2800" b="1" dirty="0" smtClean="0">
              <a:solidFill>
                <a:schemeClr val="tx1"/>
              </a:solidFill>
              <a:effectLst/>
              <a:ea typeface="Calibri" panose="020F0502020204030204" pitchFamily="34" charset="0"/>
            </a:endParaRPr>
          </a:p>
          <a:p>
            <a:pPr algn="ctr"/>
            <a:r>
              <a:rPr lang="hr-HR" sz="2800" b="1" dirty="0" smtClean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velikih </a:t>
            </a:r>
            <a:r>
              <a:rPr lang="hr-HR" sz="2800" b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sila posljednjih dvadeset </a:t>
            </a:r>
            <a:endParaRPr lang="hr-HR" sz="2800" b="1" dirty="0" smtClean="0">
              <a:solidFill>
                <a:schemeClr val="tx1"/>
              </a:solidFill>
              <a:effectLst/>
              <a:ea typeface="Calibri" panose="020F0502020204030204" pitchFamily="34" charset="0"/>
            </a:endParaRPr>
          </a:p>
          <a:p>
            <a:pPr algn="ctr"/>
            <a:r>
              <a:rPr lang="hr-HR" sz="2800" b="1" dirty="0" smtClean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godina</a:t>
            </a:r>
            <a:r>
              <a:rPr lang="hr-HR" sz="2800" b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.</a:t>
            </a:r>
            <a:endParaRPr lang="hr-HR" sz="4400" b="1" dirty="0">
              <a:solidFill>
                <a:schemeClr val="tx1"/>
              </a:solidFill>
            </a:endParaRPr>
          </a:p>
        </p:txBody>
      </p:sp>
      <p:graphicFrame>
        <p:nvGraphicFramePr>
          <p:cNvPr id="2" name="Dijagram 1">
            <a:extLst>
              <a:ext uri="{FF2B5EF4-FFF2-40B4-BE49-F238E27FC236}">
                <a16:creationId xmlns:a16="http://schemas.microsoft.com/office/drawing/2014/main" xmlns="" id="{4CEC4D47-3DDA-4ED0-8CF0-458398C351E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1992547229"/>
              </p:ext>
            </p:extLst>
          </p:nvPr>
        </p:nvGraphicFramePr>
        <p:xfrm>
          <a:off x="-884023" y="1606403"/>
          <a:ext cx="7404231" cy="49173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xmlns="" val="22913651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jagram 3">
            <a:extLst>
              <a:ext uri="{FF2B5EF4-FFF2-40B4-BE49-F238E27FC236}">
                <a16:creationId xmlns:a16="http://schemas.microsoft.com/office/drawing/2014/main" xmlns="" id="{AEC2F664-AF87-480E-830F-B019A2BC1F0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3037470486"/>
              </p:ext>
            </p:extLst>
          </p:nvPr>
        </p:nvGraphicFramePr>
        <p:xfrm>
          <a:off x="3662840" y="1282046"/>
          <a:ext cx="8340625" cy="52510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Pravokutnik: savinuti kut 4">
            <a:extLst>
              <a:ext uri="{FF2B5EF4-FFF2-40B4-BE49-F238E27FC236}">
                <a16:creationId xmlns:a16="http://schemas.microsoft.com/office/drawing/2014/main" xmlns="" id="{6BB74714-FD4C-48F5-A6EB-4C37130528F2}"/>
              </a:ext>
            </a:extLst>
          </p:cNvPr>
          <p:cNvSpPr/>
          <p:nvPr/>
        </p:nvSpPr>
        <p:spPr>
          <a:xfrm>
            <a:off x="188535" y="1932495"/>
            <a:ext cx="3761295" cy="4610072"/>
          </a:xfrm>
          <a:custGeom>
            <a:avLst/>
            <a:gdLst>
              <a:gd name="connsiteX0" fmla="*/ 0 w 3761295"/>
              <a:gd name="connsiteY0" fmla="*/ 0 h 4610072"/>
              <a:gd name="connsiteX1" fmla="*/ 551657 w 3761295"/>
              <a:gd name="connsiteY1" fmla="*/ 0 h 4610072"/>
              <a:gd name="connsiteX2" fmla="*/ 1216152 w 3761295"/>
              <a:gd name="connsiteY2" fmla="*/ 0 h 4610072"/>
              <a:gd name="connsiteX3" fmla="*/ 1918260 w 3761295"/>
              <a:gd name="connsiteY3" fmla="*/ 0 h 4610072"/>
              <a:gd name="connsiteX4" fmla="*/ 2469917 w 3761295"/>
              <a:gd name="connsiteY4" fmla="*/ 0 h 4610072"/>
              <a:gd name="connsiteX5" fmla="*/ 2983961 w 3761295"/>
              <a:gd name="connsiteY5" fmla="*/ 0 h 4610072"/>
              <a:gd name="connsiteX6" fmla="*/ 3761295 w 3761295"/>
              <a:gd name="connsiteY6" fmla="*/ 0 h 4610072"/>
              <a:gd name="connsiteX7" fmla="*/ 3761295 w 3761295"/>
              <a:gd name="connsiteY7" fmla="*/ 743526 h 4610072"/>
              <a:gd name="connsiteX8" fmla="*/ 3761295 w 3761295"/>
              <a:gd name="connsiteY8" fmla="*/ 1287894 h 4610072"/>
              <a:gd name="connsiteX9" fmla="*/ 3761295 w 3761295"/>
              <a:gd name="connsiteY9" fmla="*/ 1951757 h 4610072"/>
              <a:gd name="connsiteX10" fmla="*/ 3761295 w 3761295"/>
              <a:gd name="connsiteY10" fmla="*/ 2615620 h 4610072"/>
              <a:gd name="connsiteX11" fmla="*/ 3761295 w 3761295"/>
              <a:gd name="connsiteY11" fmla="*/ 3319314 h 4610072"/>
              <a:gd name="connsiteX12" fmla="*/ 3761295 w 3761295"/>
              <a:gd name="connsiteY12" fmla="*/ 3983177 h 4610072"/>
              <a:gd name="connsiteX13" fmla="*/ 3454116 w 3761295"/>
              <a:gd name="connsiteY13" fmla="*/ 4290356 h 4610072"/>
              <a:gd name="connsiteX14" fmla="*/ 3134400 w 3761295"/>
              <a:gd name="connsiteY14" fmla="*/ 4610072 h 4610072"/>
              <a:gd name="connsiteX15" fmla="*/ 2507520 w 3761295"/>
              <a:gd name="connsiteY15" fmla="*/ 4610072 h 4610072"/>
              <a:gd name="connsiteX16" fmla="*/ 1880640 w 3761295"/>
              <a:gd name="connsiteY16" fmla="*/ 4610072 h 4610072"/>
              <a:gd name="connsiteX17" fmla="*/ 1347792 w 3761295"/>
              <a:gd name="connsiteY17" fmla="*/ 4610072 h 4610072"/>
              <a:gd name="connsiteX18" fmla="*/ 814944 w 3761295"/>
              <a:gd name="connsiteY18" fmla="*/ 4610072 h 4610072"/>
              <a:gd name="connsiteX19" fmla="*/ 0 w 3761295"/>
              <a:gd name="connsiteY19" fmla="*/ 4610072 h 4610072"/>
              <a:gd name="connsiteX20" fmla="*/ 0 w 3761295"/>
              <a:gd name="connsiteY20" fmla="*/ 3859289 h 4610072"/>
              <a:gd name="connsiteX21" fmla="*/ 0 w 3761295"/>
              <a:gd name="connsiteY21" fmla="*/ 3108506 h 4610072"/>
              <a:gd name="connsiteX22" fmla="*/ 0 w 3761295"/>
              <a:gd name="connsiteY22" fmla="*/ 2542125 h 4610072"/>
              <a:gd name="connsiteX23" fmla="*/ 0 w 3761295"/>
              <a:gd name="connsiteY23" fmla="*/ 1837443 h 4610072"/>
              <a:gd name="connsiteX24" fmla="*/ 0 w 3761295"/>
              <a:gd name="connsiteY24" fmla="*/ 1224962 h 4610072"/>
              <a:gd name="connsiteX25" fmla="*/ 0 w 3761295"/>
              <a:gd name="connsiteY25" fmla="*/ 0 h 4610072"/>
              <a:gd name="connsiteX0" fmla="*/ 3134400 w 3761295"/>
              <a:gd name="connsiteY0" fmla="*/ 4610072 h 4610072"/>
              <a:gd name="connsiteX1" fmla="*/ 3259779 w 3761295"/>
              <a:gd name="connsiteY1" fmla="*/ 4108556 h 4610072"/>
              <a:gd name="connsiteX2" fmla="*/ 3761295 w 3761295"/>
              <a:gd name="connsiteY2" fmla="*/ 3983177 h 4610072"/>
              <a:gd name="connsiteX3" fmla="*/ 3460385 w 3761295"/>
              <a:gd name="connsiteY3" fmla="*/ 4284087 h 4610072"/>
              <a:gd name="connsiteX4" fmla="*/ 3134400 w 3761295"/>
              <a:gd name="connsiteY4" fmla="*/ 4610072 h 4610072"/>
              <a:gd name="connsiteX0" fmla="*/ 3134400 w 3761295"/>
              <a:gd name="connsiteY0" fmla="*/ 4610072 h 4610072"/>
              <a:gd name="connsiteX1" fmla="*/ 3259779 w 3761295"/>
              <a:gd name="connsiteY1" fmla="*/ 4108556 h 4610072"/>
              <a:gd name="connsiteX2" fmla="*/ 3761295 w 3761295"/>
              <a:gd name="connsiteY2" fmla="*/ 3983177 h 4610072"/>
              <a:gd name="connsiteX3" fmla="*/ 3441579 w 3761295"/>
              <a:gd name="connsiteY3" fmla="*/ 4302893 h 4610072"/>
              <a:gd name="connsiteX4" fmla="*/ 3134400 w 3761295"/>
              <a:gd name="connsiteY4" fmla="*/ 4610072 h 4610072"/>
              <a:gd name="connsiteX5" fmla="*/ 2601552 w 3761295"/>
              <a:gd name="connsiteY5" fmla="*/ 4610072 h 4610072"/>
              <a:gd name="connsiteX6" fmla="*/ 1943328 w 3761295"/>
              <a:gd name="connsiteY6" fmla="*/ 4610072 h 4610072"/>
              <a:gd name="connsiteX7" fmla="*/ 1253760 w 3761295"/>
              <a:gd name="connsiteY7" fmla="*/ 4610072 h 4610072"/>
              <a:gd name="connsiteX8" fmla="*/ 689568 w 3761295"/>
              <a:gd name="connsiteY8" fmla="*/ 4610072 h 4610072"/>
              <a:gd name="connsiteX9" fmla="*/ 0 w 3761295"/>
              <a:gd name="connsiteY9" fmla="*/ 4610072 h 4610072"/>
              <a:gd name="connsiteX10" fmla="*/ 0 w 3761295"/>
              <a:gd name="connsiteY10" fmla="*/ 4043692 h 4610072"/>
              <a:gd name="connsiteX11" fmla="*/ 0 w 3761295"/>
              <a:gd name="connsiteY11" fmla="*/ 3339009 h 4610072"/>
              <a:gd name="connsiteX12" fmla="*/ 0 w 3761295"/>
              <a:gd name="connsiteY12" fmla="*/ 2818730 h 4610072"/>
              <a:gd name="connsiteX13" fmla="*/ 0 w 3761295"/>
              <a:gd name="connsiteY13" fmla="*/ 2206249 h 4610072"/>
              <a:gd name="connsiteX14" fmla="*/ 0 w 3761295"/>
              <a:gd name="connsiteY14" fmla="*/ 1685969 h 4610072"/>
              <a:gd name="connsiteX15" fmla="*/ 0 w 3761295"/>
              <a:gd name="connsiteY15" fmla="*/ 1165690 h 4610072"/>
              <a:gd name="connsiteX16" fmla="*/ 0 w 3761295"/>
              <a:gd name="connsiteY16" fmla="*/ 0 h 4610072"/>
              <a:gd name="connsiteX17" fmla="*/ 664495 w 3761295"/>
              <a:gd name="connsiteY17" fmla="*/ 0 h 4610072"/>
              <a:gd name="connsiteX18" fmla="*/ 1216152 w 3761295"/>
              <a:gd name="connsiteY18" fmla="*/ 0 h 4610072"/>
              <a:gd name="connsiteX19" fmla="*/ 1880648 w 3761295"/>
              <a:gd name="connsiteY19" fmla="*/ 0 h 4610072"/>
              <a:gd name="connsiteX20" fmla="*/ 2507530 w 3761295"/>
              <a:gd name="connsiteY20" fmla="*/ 0 h 4610072"/>
              <a:gd name="connsiteX21" fmla="*/ 3209638 w 3761295"/>
              <a:gd name="connsiteY21" fmla="*/ 0 h 4610072"/>
              <a:gd name="connsiteX22" fmla="*/ 3761295 w 3761295"/>
              <a:gd name="connsiteY22" fmla="*/ 0 h 4610072"/>
              <a:gd name="connsiteX23" fmla="*/ 3761295 w 3761295"/>
              <a:gd name="connsiteY23" fmla="*/ 663863 h 4610072"/>
              <a:gd name="connsiteX24" fmla="*/ 3761295 w 3761295"/>
              <a:gd name="connsiteY24" fmla="*/ 1248062 h 4610072"/>
              <a:gd name="connsiteX25" fmla="*/ 3761295 w 3761295"/>
              <a:gd name="connsiteY25" fmla="*/ 1951757 h 4610072"/>
              <a:gd name="connsiteX26" fmla="*/ 3761295 w 3761295"/>
              <a:gd name="connsiteY26" fmla="*/ 2575788 h 4610072"/>
              <a:gd name="connsiteX27" fmla="*/ 3761295 w 3761295"/>
              <a:gd name="connsiteY27" fmla="*/ 3199819 h 4610072"/>
              <a:gd name="connsiteX28" fmla="*/ 3761295 w 3761295"/>
              <a:gd name="connsiteY28" fmla="*/ 3983177 h 4610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3761295" h="4610072" stroke="0" extrusionOk="0">
                <a:moveTo>
                  <a:pt x="0" y="0"/>
                </a:moveTo>
                <a:cubicBezTo>
                  <a:pt x="248506" y="-6901"/>
                  <a:pt x="332383" y="-14816"/>
                  <a:pt x="551657" y="0"/>
                </a:cubicBezTo>
                <a:cubicBezTo>
                  <a:pt x="770931" y="14816"/>
                  <a:pt x="1074860" y="16372"/>
                  <a:pt x="1216152" y="0"/>
                </a:cubicBezTo>
                <a:cubicBezTo>
                  <a:pt x="1357445" y="-16372"/>
                  <a:pt x="1689367" y="34811"/>
                  <a:pt x="1918260" y="0"/>
                </a:cubicBezTo>
                <a:cubicBezTo>
                  <a:pt x="2147153" y="-34811"/>
                  <a:pt x="2229690" y="-2772"/>
                  <a:pt x="2469917" y="0"/>
                </a:cubicBezTo>
                <a:cubicBezTo>
                  <a:pt x="2710144" y="2772"/>
                  <a:pt x="2756855" y="9827"/>
                  <a:pt x="2983961" y="0"/>
                </a:cubicBezTo>
                <a:cubicBezTo>
                  <a:pt x="3211067" y="-9827"/>
                  <a:pt x="3407038" y="-38113"/>
                  <a:pt x="3761295" y="0"/>
                </a:cubicBezTo>
                <a:cubicBezTo>
                  <a:pt x="3753878" y="313167"/>
                  <a:pt x="3777487" y="471281"/>
                  <a:pt x="3761295" y="743526"/>
                </a:cubicBezTo>
                <a:cubicBezTo>
                  <a:pt x="3745103" y="1015771"/>
                  <a:pt x="3746066" y="1026909"/>
                  <a:pt x="3761295" y="1287894"/>
                </a:cubicBezTo>
                <a:cubicBezTo>
                  <a:pt x="3776524" y="1548879"/>
                  <a:pt x="3789691" y="1758677"/>
                  <a:pt x="3761295" y="1951757"/>
                </a:cubicBezTo>
                <a:cubicBezTo>
                  <a:pt x="3732899" y="2144837"/>
                  <a:pt x="3753846" y="2354387"/>
                  <a:pt x="3761295" y="2615620"/>
                </a:cubicBezTo>
                <a:cubicBezTo>
                  <a:pt x="3768744" y="2876853"/>
                  <a:pt x="3759746" y="3174626"/>
                  <a:pt x="3761295" y="3319314"/>
                </a:cubicBezTo>
                <a:cubicBezTo>
                  <a:pt x="3762844" y="3464002"/>
                  <a:pt x="3776916" y="3677607"/>
                  <a:pt x="3761295" y="3983177"/>
                </a:cubicBezTo>
                <a:cubicBezTo>
                  <a:pt x="3601303" y="4112703"/>
                  <a:pt x="3570000" y="4172099"/>
                  <a:pt x="3454116" y="4290356"/>
                </a:cubicBezTo>
                <a:cubicBezTo>
                  <a:pt x="3338232" y="4408613"/>
                  <a:pt x="3289315" y="4477993"/>
                  <a:pt x="3134400" y="4610072"/>
                </a:cubicBezTo>
                <a:cubicBezTo>
                  <a:pt x="2824859" y="4638500"/>
                  <a:pt x="2679010" y="4597219"/>
                  <a:pt x="2507520" y="4610072"/>
                </a:cubicBezTo>
                <a:cubicBezTo>
                  <a:pt x="2336030" y="4622925"/>
                  <a:pt x="2106357" y="4606140"/>
                  <a:pt x="1880640" y="4610072"/>
                </a:cubicBezTo>
                <a:cubicBezTo>
                  <a:pt x="1654923" y="4614004"/>
                  <a:pt x="1545518" y="4618851"/>
                  <a:pt x="1347792" y="4610072"/>
                </a:cubicBezTo>
                <a:cubicBezTo>
                  <a:pt x="1150066" y="4601293"/>
                  <a:pt x="924715" y="4628621"/>
                  <a:pt x="814944" y="4610072"/>
                </a:cubicBezTo>
                <a:cubicBezTo>
                  <a:pt x="705173" y="4591523"/>
                  <a:pt x="304515" y="4619655"/>
                  <a:pt x="0" y="4610072"/>
                </a:cubicBezTo>
                <a:cubicBezTo>
                  <a:pt x="17160" y="4240585"/>
                  <a:pt x="-16558" y="4218088"/>
                  <a:pt x="0" y="3859289"/>
                </a:cubicBezTo>
                <a:cubicBezTo>
                  <a:pt x="16558" y="3500490"/>
                  <a:pt x="-25019" y="3411135"/>
                  <a:pt x="0" y="3108506"/>
                </a:cubicBezTo>
                <a:cubicBezTo>
                  <a:pt x="25019" y="2805877"/>
                  <a:pt x="16016" y="2757856"/>
                  <a:pt x="0" y="2542125"/>
                </a:cubicBezTo>
                <a:cubicBezTo>
                  <a:pt x="-16016" y="2326394"/>
                  <a:pt x="19221" y="2164545"/>
                  <a:pt x="0" y="1837443"/>
                </a:cubicBezTo>
                <a:cubicBezTo>
                  <a:pt x="-19221" y="1510341"/>
                  <a:pt x="-15802" y="1364396"/>
                  <a:pt x="0" y="1224962"/>
                </a:cubicBezTo>
                <a:cubicBezTo>
                  <a:pt x="15802" y="1085528"/>
                  <a:pt x="-46410" y="348590"/>
                  <a:pt x="0" y="0"/>
                </a:cubicBezTo>
                <a:close/>
              </a:path>
              <a:path w="3761295" h="4610072" fill="darkenLess" stroke="0" extrusionOk="0">
                <a:moveTo>
                  <a:pt x="3134400" y="4610072"/>
                </a:moveTo>
                <a:cubicBezTo>
                  <a:pt x="3191343" y="4462767"/>
                  <a:pt x="3185837" y="4338116"/>
                  <a:pt x="3259779" y="4108556"/>
                </a:cubicBezTo>
                <a:cubicBezTo>
                  <a:pt x="3372306" y="4059945"/>
                  <a:pt x="3628076" y="4027429"/>
                  <a:pt x="3761295" y="3983177"/>
                </a:cubicBezTo>
                <a:cubicBezTo>
                  <a:pt x="3690964" y="4034909"/>
                  <a:pt x="3572809" y="4183170"/>
                  <a:pt x="3460385" y="4284087"/>
                </a:cubicBezTo>
                <a:cubicBezTo>
                  <a:pt x="3347961" y="4385004"/>
                  <a:pt x="3239022" y="4531504"/>
                  <a:pt x="3134400" y="4610072"/>
                </a:cubicBezTo>
                <a:close/>
              </a:path>
              <a:path w="3761295" h="4610072" fill="none" extrusionOk="0">
                <a:moveTo>
                  <a:pt x="3134400" y="4610072"/>
                </a:moveTo>
                <a:cubicBezTo>
                  <a:pt x="3178484" y="4507945"/>
                  <a:pt x="3206130" y="4236318"/>
                  <a:pt x="3259779" y="4108556"/>
                </a:cubicBezTo>
                <a:cubicBezTo>
                  <a:pt x="3453394" y="4056597"/>
                  <a:pt x="3610299" y="4006012"/>
                  <a:pt x="3761295" y="3983177"/>
                </a:cubicBezTo>
                <a:cubicBezTo>
                  <a:pt x="3677310" y="4070602"/>
                  <a:pt x="3573423" y="4161087"/>
                  <a:pt x="3441579" y="4302893"/>
                </a:cubicBezTo>
                <a:cubicBezTo>
                  <a:pt x="3309735" y="4444699"/>
                  <a:pt x="3238217" y="4506438"/>
                  <a:pt x="3134400" y="4610072"/>
                </a:cubicBezTo>
                <a:cubicBezTo>
                  <a:pt x="3027411" y="4584743"/>
                  <a:pt x="2762942" y="4609604"/>
                  <a:pt x="2601552" y="4610072"/>
                </a:cubicBezTo>
                <a:cubicBezTo>
                  <a:pt x="2440162" y="4610540"/>
                  <a:pt x="2154530" y="4618445"/>
                  <a:pt x="1943328" y="4610072"/>
                </a:cubicBezTo>
                <a:cubicBezTo>
                  <a:pt x="1732126" y="4601699"/>
                  <a:pt x="1425453" y="4634677"/>
                  <a:pt x="1253760" y="4610072"/>
                </a:cubicBezTo>
                <a:cubicBezTo>
                  <a:pt x="1082067" y="4585467"/>
                  <a:pt x="810405" y="4623987"/>
                  <a:pt x="689568" y="4610072"/>
                </a:cubicBezTo>
                <a:cubicBezTo>
                  <a:pt x="568731" y="4596157"/>
                  <a:pt x="309261" y="4595198"/>
                  <a:pt x="0" y="4610072"/>
                </a:cubicBezTo>
                <a:cubicBezTo>
                  <a:pt x="3650" y="4419656"/>
                  <a:pt x="6333" y="4180879"/>
                  <a:pt x="0" y="4043692"/>
                </a:cubicBezTo>
                <a:cubicBezTo>
                  <a:pt x="-6333" y="3906505"/>
                  <a:pt x="-4818" y="3652712"/>
                  <a:pt x="0" y="3339009"/>
                </a:cubicBezTo>
                <a:cubicBezTo>
                  <a:pt x="4818" y="3025306"/>
                  <a:pt x="6241" y="2957845"/>
                  <a:pt x="0" y="2818730"/>
                </a:cubicBezTo>
                <a:cubicBezTo>
                  <a:pt x="-6241" y="2679615"/>
                  <a:pt x="20959" y="2416528"/>
                  <a:pt x="0" y="2206249"/>
                </a:cubicBezTo>
                <a:cubicBezTo>
                  <a:pt x="-20959" y="1995970"/>
                  <a:pt x="-5806" y="1890599"/>
                  <a:pt x="0" y="1685969"/>
                </a:cubicBezTo>
                <a:cubicBezTo>
                  <a:pt x="5806" y="1481339"/>
                  <a:pt x="17237" y="1295517"/>
                  <a:pt x="0" y="1165690"/>
                </a:cubicBezTo>
                <a:cubicBezTo>
                  <a:pt x="-17237" y="1035863"/>
                  <a:pt x="21799" y="575523"/>
                  <a:pt x="0" y="0"/>
                </a:cubicBezTo>
                <a:cubicBezTo>
                  <a:pt x="299898" y="31716"/>
                  <a:pt x="357848" y="597"/>
                  <a:pt x="664495" y="0"/>
                </a:cubicBezTo>
                <a:cubicBezTo>
                  <a:pt x="971142" y="-597"/>
                  <a:pt x="1058040" y="-3481"/>
                  <a:pt x="1216152" y="0"/>
                </a:cubicBezTo>
                <a:cubicBezTo>
                  <a:pt x="1374264" y="3481"/>
                  <a:pt x="1583189" y="14105"/>
                  <a:pt x="1880648" y="0"/>
                </a:cubicBezTo>
                <a:cubicBezTo>
                  <a:pt x="2178107" y="-14105"/>
                  <a:pt x="2353834" y="-28906"/>
                  <a:pt x="2507530" y="0"/>
                </a:cubicBezTo>
                <a:cubicBezTo>
                  <a:pt x="2661226" y="28906"/>
                  <a:pt x="2965725" y="3376"/>
                  <a:pt x="3209638" y="0"/>
                </a:cubicBezTo>
                <a:cubicBezTo>
                  <a:pt x="3453551" y="-3376"/>
                  <a:pt x="3631181" y="4297"/>
                  <a:pt x="3761295" y="0"/>
                </a:cubicBezTo>
                <a:cubicBezTo>
                  <a:pt x="3734485" y="197734"/>
                  <a:pt x="3763886" y="444902"/>
                  <a:pt x="3761295" y="663863"/>
                </a:cubicBezTo>
                <a:cubicBezTo>
                  <a:pt x="3758704" y="882824"/>
                  <a:pt x="3766822" y="1030163"/>
                  <a:pt x="3761295" y="1248062"/>
                </a:cubicBezTo>
                <a:cubicBezTo>
                  <a:pt x="3755768" y="1465961"/>
                  <a:pt x="3787014" y="1766005"/>
                  <a:pt x="3761295" y="1951757"/>
                </a:cubicBezTo>
                <a:cubicBezTo>
                  <a:pt x="3735576" y="2137509"/>
                  <a:pt x="3749573" y="2447315"/>
                  <a:pt x="3761295" y="2575788"/>
                </a:cubicBezTo>
                <a:cubicBezTo>
                  <a:pt x="3773017" y="2704261"/>
                  <a:pt x="3730549" y="2995455"/>
                  <a:pt x="3761295" y="3199819"/>
                </a:cubicBezTo>
                <a:cubicBezTo>
                  <a:pt x="3792041" y="3404183"/>
                  <a:pt x="3726585" y="3815119"/>
                  <a:pt x="3761295" y="3983177"/>
                </a:cubicBezTo>
              </a:path>
              <a:path w="3761295" h="4610072" fill="none" stroke="0" extrusionOk="0">
                <a:moveTo>
                  <a:pt x="3134400" y="4610072"/>
                </a:moveTo>
                <a:cubicBezTo>
                  <a:pt x="3217959" y="4366647"/>
                  <a:pt x="3199630" y="4288809"/>
                  <a:pt x="3259779" y="4108556"/>
                </a:cubicBezTo>
                <a:cubicBezTo>
                  <a:pt x="3394411" y="4085634"/>
                  <a:pt x="3639529" y="4039655"/>
                  <a:pt x="3761295" y="3983177"/>
                </a:cubicBezTo>
                <a:cubicBezTo>
                  <a:pt x="3707722" y="4052012"/>
                  <a:pt x="3577711" y="4156728"/>
                  <a:pt x="3460385" y="4284087"/>
                </a:cubicBezTo>
                <a:cubicBezTo>
                  <a:pt x="3343059" y="4411446"/>
                  <a:pt x="3232166" y="4499810"/>
                  <a:pt x="3134400" y="4610072"/>
                </a:cubicBezTo>
                <a:cubicBezTo>
                  <a:pt x="2854802" y="4603340"/>
                  <a:pt x="2634013" y="4643726"/>
                  <a:pt x="2444832" y="4610072"/>
                </a:cubicBezTo>
                <a:cubicBezTo>
                  <a:pt x="2255651" y="4576418"/>
                  <a:pt x="1999570" y="4591803"/>
                  <a:pt x="1849296" y="4610072"/>
                </a:cubicBezTo>
                <a:cubicBezTo>
                  <a:pt x="1699022" y="4628341"/>
                  <a:pt x="1434188" y="4633643"/>
                  <a:pt x="1285104" y="4610072"/>
                </a:cubicBezTo>
                <a:cubicBezTo>
                  <a:pt x="1136020" y="4586501"/>
                  <a:pt x="980089" y="4632151"/>
                  <a:pt x="752256" y="4610072"/>
                </a:cubicBezTo>
                <a:cubicBezTo>
                  <a:pt x="524423" y="4587993"/>
                  <a:pt x="278834" y="4611184"/>
                  <a:pt x="0" y="4610072"/>
                </a:cubicBezTo>
                <a:cubicBezTo>
                  <a:pt x="17648" y="4371980"/>
                  <a:pt x="1399" y="4310943"/>
                  <a:pt x="0" y="4043692"/>
                </a:cubicBezTo>
                <a:cubicBezTo>
                  <a:pt x="-1399" y="3776441"/>
                  <a:pt x="27036" y="3707565"/>
                  <a:pt x="0" y="3431211"/>
                </a:cubicBezTo>
                <a:cubicBezTo>
                  <a:pt x="-27036" y="3154857"/>
                  <a:pt x="-34674" y="2976442"/>
                  <a:pt x="0" y="2726528"/>
                </a:cubicBezTo>
                <a:cubicBezTo>
                  <a:pt x="34674" y="2476614"/>
                  <a:pt x="314" y="2392847"/>
                  <a:pt x="0" y="2206249"/>
                </a:cubicBezTo>
                <a:cubicBezTo>
                  <a:pt x="-314" y="2019651"/>
                  <a:pt x="-15254" y="1681422"/>
                  <a:pt x="0" y="1455466"/>
                </a:cubicBezTo>
                <a:cubicBezTo>
                  <a:pt x="15254" y="1229510"/>
                  <a:pt x="-17091" y="1096420"/>
                  <a:pt x="0" y="935186"/>
                </a:cubicBezTo>
                <a:cubicBezTo>
                  <a:pt x="17091" y="773952"/>
                  <a:pt x="-7318" y="436478"/>
                  <a:pt x="0" y="0"/>
                </a:cubicBezTo>
                <a:cubicBezTo>
                  <a:pt x="253748" y="617"/>
                  <a:pt x="401849" y="10010"/>
                  <a:pt x="514044" y="0"/>
                </a:cubicBezTo>
                <a:cubicBezTo>
                  <a:pt x="626239" y="-10010"/>
                  <a:pt x="859314" y="-2988"/>
                  <a:pt x="1028087" y="0"/>
                </a:cubicBezTo>
                <a:cubicBezTo>
                  <a:pt x="1196860" y="2988"/>
                  <a:pt x="1401087" y="21849"/>
                  <a:pt x="1692583" y="0"/>
                </a:cubicBezTo>
                <a:cubicBezTo>
                  <a:pt x="1984079" y="-21849"/>
                  <a:pt x="2026174" y="-13529"/>
                  <a:pt x="2244239" y="0"/>
                </a:cubicBezTo>
                <a:cubicBezTo>
                  <a:pt x="2462304" y="13529"/>
                  <a:pt x="2629113" y="-24338"/>
                  <a:pt x="2758283" y="0"/>
                </a:cubicBezTo>
                <a:cubicBezTo>
                  <a:pt x="2887453" y="24338"/>
                  <a:pt x="3489815" y="-12614"/>
                  <a:pt x="3761295" y="0"/>
                </a:cubicBezTo>
                <a:cubicBezTo>
                  <a:pt x="3731249" y="174153"/>
                  <a:pt x="3735274" y="336153"/>
                  <a:pt x="3761295" y="624031"/>
                </a:cubicBezTo>
                <a:cubicBezTo>
                  <a:pt x="3787316" y="911909"/>
                  <a:pt x="3753281" y="1200260"/>
                  <a:pt x="3761295" y="1367557"/>
                </a:cubicBezTo>
                <a:cubicBezTo>
                  <a:pt x="3769309" y="1534854"/>
                  <a:pt x="3769239" y="1951184"/>
                  <a:pt x="3761295" y="2111084"/>
                </a:cubicBezTo>
                <a:cubicBezTo>
                  <a:pt x="3753351" y="2270984"/>
                  <a:pt x="3736490" y="2586834"/>
                  <a:pt x="3761295" y="2735115"/>
                </a:cubicBezTo>
                <a:cubicBezTo>
                  <a:pt x="3786100" y="2883396"/>
                  <a:pt x="3813499" y="3651110"/>
                  <a:pt x="3761295" y="3983177"/>
                </a:cubicBezTo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19050">
            <a:solidFill>
              <a:schemeClr val="accent1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490859544">
                  <a:prstGeom prst="foldedCorner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342900">
              <a:buFont typeface="Calibri Light" panose="020F0302020204030204" pitchFamily="34" charset="0"/>
              <a:buChar char="-"/>
            </a:pPr>
            <a:endParaRPr lang="hr-HR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Calibri Light" panose="020F0302020204030204" pitchFamily="34" charset="0"/>
              <a:buChar char="-"/>
            </a:pPr>
            <a:endParaRPr lang="hr-HR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Arial" pitchFamily="34" charset="0"/>
              <a:buChar char="•"/>
            </a:pPr>
            <a:r>
              <a:rPr lang="hr-HR" sz="2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nakon Hladnog rata SAD ostao jedina svjetska velesila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hr-HR" sz="20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11. 9. 2001</a:t>
            </a:r>
            <a:r>
              <a:rPr lang="hr-HR" sz="2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– teroristička organizacija </a:t>
            </a:r>
            <a:r>
              <a:rPr lang="hr-HR" sz="20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Al </a:t>
            </a:r>
            <a:r>
              <a:rPr lang="hr-HR" sz="2000" b="1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Qaida</a:t>
            </a:r>
            <a:r>
              <a:rPr lang="hr-HR" sz="2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izvršila napad na Svjetski trgovinski centar (WTC) u New Yorku i na Pentagon, sjedište američke vojske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hr-HR" sz="2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SAD okupirao Afganistan 2001. i Irak 2003. godine – </a:t>
            </a:r>
            <a:r>
              <a:rPr lang="hr-HR" sz="20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rat protiv terorizma</a:t>
            </a:r>
            <a:endParaRPr lang="hr-HR" sz="20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Arial" pitchFamily="34" charset="0"/>
              <a:buChar char="•"/>
            </a:pPr>
            <a:r>
              <a:rPr lang="hr-HR" sz="2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NATO – širi se na istočnu i jugoistočnu Europu</a:t>
            </a:r>
          </a:p>
        </p:txBody>
      </p:sp>
      <p:sp>
        <p:nvSpPr>
          <p:cNvPr id="6" name="Strelica: ulijevo 5">
            <a:extLst>
              <a:ext uri="{FF2B5EF4-FFF2-40B4-BE49-F238E27FC236}">
                <a16:creationId xmlns:a16="http://schemas.microsoft.com/office/drawing/2014/main" xmlns="" id="{EFC153AD-1487-4713-97C3-367B6BDACB29}"/>
              </a:ext>
            </a:extLst>
          </p:cNvPr>
          <p:cNvSpPr/>
          <p:nvPr/>
        </p:nvSpPr>
        <p:spPr>
          <a:xfrm>
            <a:off x="4053525" y="3629320"/>
            <a:ext cx="791852" cy="772998"/>
          </a:xfrm>
          <a:custGeom>
            <a:avLst/>
            <a:gdLst>
              <a:gd name="connsiteX0" fmla="*/ 0 w 791852"/>
              <a:gd name="connsiteY0" fmla="*/ 386499 h 772998"/>
              <a:gd name="connsiteX1" fmla="*/ 386499 w 791852"/>
              <a:gd name="connsiteY1" fmla="*/ 0 h 772998"/>
              <a:gd name="connsiteX2" fmla="*/ 386499 w 791852"/>
              <a:gd name="connsiteY2" fmla="*/ 193250 h 772998"/>
              <a:gd name="connsiteX3" fmla="*/ 791852 w 791852"/>
              <a:gd name="connsiteY3" fmla="*/ 193250 h 772998"/>
              <a:gd name="connsiteX4" fmla="*/ 791852 w 791852"/>
              <a:gd name="connsiteY4" fmla="*/ 579749 h 772998"/>
              <a:gd name="connsiteX5" fmla="*/ 386499 w 791852"/>
              <a:gd name="connsiteY5" fmla="*/ 579749 h 772998"/>
              <a:gd name="connsiteX6" fmla="*/ 386499 w 791852"/>
              <a:gd name="connsiteY6" fmla="*/ 772998 h 772998"/>
              <a:gd name="connsiteX7" fmla="*/ 0 w 791852"/>
              <a:gd name="connsiteY7" fmla="*/ 386499 h 772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91852" h="772998" fill="none" extrusionOk="0">
                <a:moveTo>
                  <a:pt x="0" y="386499"/>
                </a:moveTo>
                <a:cubicBezTo>
                  <a:pt x="157341" y="250772"/>
                  <a:pt x="270841" y="112800"/>
                  <a:pt x="386499" y="0"/>
                </a:cubicBezTo>
                <a:cubicBezTo>
                  <a:pt x="387160" y="95666"/>
                  <a:pt x="393690" y="123652"/>
                  <a:pt x="386499" y="193250"/>
                </a:cubicBezTo>
                <a:cubicBezTo>
                  <a:pt x="473704" y="191057"/>
                  <a:pt x="595794" y="174637"/>
                  <a:pt x="791852" y="193250"/>
                </a:cubicBezTo>
                <a:cubicBezTo>
                  <a:pt x="800049" y="380169"/>
                  <a:pt x="809776" y="490413"/>
                  <a:pt x="791852" y="579749"/>
                </a:cubicBezTo>
                <a:cubicBezTo>
                  <a:pt x="630591" y="584423"/>
                  <a:pt x="475268" y="564935"/>
                  <a:pt x="386499" y="579749"/>
                </a:cubicBezTo>
                <a:cubicBezTo>
                  <a:pt x="378187" y="633784"/>
                  <a:pt x="395347" y="698495"/>
                  <a:pt x="386499" y="772998"/>
                </a:cubicBezTo>
                <a:cubicBezTo>
                  <a:pt x="204169" y="617570"/>
                  <a:pt x="172757" y="547181"/>
                  <a:pt x="0" y="386499"/>
                </a:cubicBezTo>
                <a:close/>
              </a:path>
              <a:path w="791852" h="772998" stroke="0" extrusionOk="0">
                <a:moveTo>
                  <a:pt x="0" y="386499"/>
                </a:moveTo>
                <a:cubicBezTo>
                  <a:pt x="147256" y="269769"/>
                  <a:pt x="217488" y="135968"/>
                  <a:pt x="386499" y="0"/>
                </a:cubicBezTo>
                <a:cubicBezTo>
                  <a:pt x="384564" y="73310"/>
                  <a:pt x="379644" y="99528"/>
                  <a:pt x="386499" y="193250"/>
                </a:cubicBezTo>
                <a:cubicBezTo>
                  <a:pt x="474144" y="204643"/>
                  <a:pt x="658907" y="210933"/>
                  <a:pt x="791852" y="193250"/>
                </a:cubicBezTo>
                <a:cubicBezTo>
                  <a:pt x="804479" y="351965"/>
                  <a:pt x="795085" y="393477"/>
                  <a:pt x="791852" y="579749"/>
                </a:cubicBezTo>
                <a:cubicBezTo>
                  <a:pt x="680596" y="571824"/>
                  <a:pt x="561304" y="593278"/>
                  <a:pt x="386499" y="579749"/>
                </a:cubicBezTo>
                <a:cubicBezTo>
                  <a:pt x="381254" y="634972"/>
                  <a:pt x="393993" y="701789"/>
                  <a:pt x="386499" y="772998"/>
                </a:cubicBezTo>
                <a:cubicBezTo>
                  <a:pt x="204755" y="606711"/>
                  <a:pt x="87857" y="466296"/>
                  <a:pt x="0" y="386499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38948551">
                  <a:prstGeom prst="leftArrow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32774520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jagram 3">
            <a:extLst>
              <a:ext uri="{FF2B5EF4-FFF2-40B4-BE49-F238E27FC236}">
                <a16:creationId xmlns:a16="http://schemas.microsoft.com/office/drawing/2014/main" xmlns="" id="{AEC2F664-AF87-480E-830F-B019A2BC1F0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3019788072"/>
              </p:ext>
            </p:extLst>
          </p:nvPr>
        </p:nvGraphicFramePr>
        <p:xfrm>
          <a:off x="3662840" y="1762812"/>
          <a:ext cx="8340625" cy="47703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Pravokutnik: savinuti kut 4">
            <a:extLst>
              <a:ext uri="{FF2B5EF4-FFF2-40B4-BE49-F238E27FC236}">
                <a16:creationId xmlns:a16="http://schemas.microsoft.com/office/drawing/2014/main" xmlns="" id="{6BB74714-FD4C-48F5-A6EB-4C37130528F2}"/>
              </a:ext>
            </a:extLst>
          </p:cNvPr>
          <p:cNvSpPr/>
          <p:nvPr/>
        </p:nvSpPr>
        <p:spPr>
          <a:xfrm rot="195821">
            <a:off x="652876" y="1680191"/>
            <a:ext cx="3843588" cy="3860185"/>
          </a:xfrm>
          <a:custGeom>
            <a:avLst/>
            <a:gdLst>
              <a:gd name="connsiteX0" fmla="*/ 0 w 3843588"/>
              <a:gd name="connsiteY0" fmla="*/ 0 h 3860185"/>
              <a:gd name="connsiteX1" fmla="*/ 563726 w 3843588"/>
              <a:gd name="connsiteY1" fmla="*/ 0 h 3860185"/>
              <a:gd name="connsiteX2" fmla="*/ 1242760 w 3843588"/>
              <a:gd name="connsiteY2" fmla="*/ 0 h 3860185"/>
              <a:gd name="connsiteX3" fmla="*/ 1960230 w 3843588"/>
              <a:gd name="connsiteY3" fmla="*/ 0 h 3860185"/>
              <a:gd name="connsiteX4" fmla="*/ 2523956 w 3843588"/>
              <a:gd name="connsiteY4" fmla="*/ 0 h 3860185"/>
              <a:gd name="connsiteX5" fmla="*/ 3049246 w 3843588"/>
              <a:gd name="connsiteY5" fmla="*/ 0 h 3860185"/>
              <a:gd name="connsiteX6" fmla="*/ 3843588 w 3843588"/>
              <a:gd name="connsiteY6" fmla="*/ 0 h 3860185"/>
              <a:gd name="connsiteX7" fmla="*/ 3843588 w 3843588"/>
              <a:gd name="connsiteY7" fmla="*/ 708306 h 3860185"/>
              <a:gd name="connsiteX8" fmla="*/ 3843588 w 3843588"/>
              <a:gd name="connsiteY8" fmla="*/ 1255634 h 3860185"/>
              <a:gd name="connsiteX9" fmla="*/ 3843588 w 3843588"/>
              <a:gd name="connsiteY9" fmla="*/ 1899549 h 3860185"/>
              <a:gd name="connsiteX10" fmla="*/ 3843588 w 3843588"/>
              <a:gd name="connsiteY10" fmla="*/ 2543463 h 3860185"/>
              <a:gd name="connsiteX11" fmla="*/ 3843588 w 3843588"/>
              <a:gd name="connsiteY11" fmla="*/ 3219574 h 3860185"/>
              <a:gd name="connsiteX12" fmla="*/ 3529689 w 3843588"/>
              <a:gd name="connsiteY12" fmla="*/ 3533473 h 3860185"/>
              <a:gd name="connsiteX13" fmla="*/ 3202977 w 3843588"/>
              <a:gd name="connsiteY13" fmla="*/ 3860185 h 3860185"/>
              <a:gd name="connsiteX14" fmla="*/ 2498322 w 3843588"/>
              <a:gd name="connsiteY14" fmla="*/ 3860185 h 3860185"/>
              <a:gd name="connsiteX15" fmla="*/ 1953816 w 3843588"/>
              <a:gd name="connsiteY15" fmla="*/ 3860185 h 3860185"/>
              <a:gd name="connsiteX16" fmla="*/ 1313221 w 3843588"/>
              <a:gd name="connsiteY16" fmla="*/ 3860185 h 3860185"/>
              <a:gd name="connsiteX17" fmla="*/ 768714 w 3843588"/>
              <a:gd name="connsiteY17" fmla="*/ 3860185 h 3860185"/>
              <a:gd name="connsiteX18" fmla="*/ 0 w 3843588"/>
              <a:gd name="connsiteY18" fmla="*/ 3860185 h 3860185"/>
              <a:gd name="connsiteX19" fmla="*/ 0 w 3843588"/>
              <a:gd name="connsiteY19" fmla="*/ 3216821 h 3860185"/>
              <a:gd name="connsiteX20" fmla="*/ 0 w 3843588"/>
              <a:gd name="connsiteY20" fmla="*/ 2573457 h 3860185"/>
              <a:gd name="connsiteX21" fmla="*/ 0 w 3843588"/>
              <a:gd name="connsiteY21" fmla="*/ 1852889 h 3860185"/>
              <a:gd name="connsiteX22" fmla="*/ 0 w 3843588"/>
              <a:gd name="connsiteY22" fmla="*/ 1286728 h 3860185"/>
              <a:gd name="connsiteX23" fmla="*/ 0 w 3843588"/>
              <a:gd name="connsiteY23" fmla="*/ 604762 h 3860185"/>
              <a:gd name="connsiteX24" fmla="*/ 0 w 3843588"/>
              <a:gd name="connsiteY24" fmla="*/ 0 h 3860185"/>
              <a:gd name="connsiteX0" fmla="*/ 3202977 w 3843588"/>
              <a:gd name="connsiteY0" fmla="*/ 3860185 h 3860185"/>
              <a:gd name="connsiteX1" fmla="*/ 3331099 w 3843588"/>
              <a:gd name="connsiteY1" fmla="*/ 3347696 h 3860185"/>
              <a:gd name="connsiteX2" fmla="*/ 3843588 w 3843588"/>
              <a:gd name="connsiteY2" fmla="*/ 3219574 h 3860185"/>
              <a:gd name="connsiteX3" fmla="*/ 3523283 w 3843588"/>
              <a:gd name="connsiteY3" fmla="*/ 3539880 h 3860185"/>
              <a:gd name="connsiteX4" fmla="*/ 3202977 w 3843588"/>
              <a:gd name="connsiteY4" fmla="*/ 3860185 h 3860185"/>
              <a:gd name="connsiteX0" fmla="*/ 3202977 w 3843588"/>
              <a:gd name="connsiteY0" fmla="*/ 3860185 h 3860185"/>
              <a:gd name="connsiteX1" fmla="*/ 3331099 w 3843588"/>
              <a:gd name="connsiteY1" fmla="*/ 3347696 h 3860185"/>
              <a:gd name="connsiteX2" fmla="*/ 3843588 w 3843588"/>
              <a:gd name="connsiteY2" fmla="*/ 3219574 h 3860185"/>
              <a:gd name="connsiteX3" fmla="*/ 3542501 w 3843588"/>
              <a:gd name="connsiteY3" fmla="*/ 3520661 h 3860185"/>
              <a:gd name="connsiteX4" fmla="*/ 3202977 w 3843588"/>
              <a:gd name="connsiteY4" fmla="*/ 3860185 h 3860185"/>
              <a:gd name="connsiteX5" fmla="*/ 2530352 w 3843588"/>
              <a:gd name="connsiteY5" fmla="*/ 3860185 h 3860185"/>
              <a:gd name="connsiteX6" fmla="*/ 1889756 w 3843588"/>
              <a:gd name="connsiteY6" fmla="*/ 3860185 h 3860185"/>
              <a:gd name="connsiteX7" fmla="*/ 1185101 w 3843588"/>
              <a:gd name="connsiteY7" fmla="*/ 3860185 h 3860185"/>
              <a:gd name="connsiteX8" fmla="*/ 0 w 3843588"/>
              <a:gd name="connsiteY8" fmla="*/ 3860185 h 3860185"/>
              <a:gd name="connsiteX9" fmla="*/ 0 w 3843588"/>
              <a:gd name="connsiteY9" fmla="*/ 3139617 h 3860185"/>
              <a:gd name="connsiteX10" fmla="*/ 0 w 3843588"/>
              <a:gd name="connsiteY10" fmla="*/ 2496253 h 3860185"/>
              <a:gd name="connsiteX11" fmla="*/ 0 w 3843588"/>
              <a:gd name="connsiteY11" fmla="*/ 1814287 h 3860185"/>
              <a:gd name="connsiteX12" fmla="*/ 0 w 3843588"/>
              <a:gd name="connsiteY12" fmla="*/ 1248126 h 3860185"/>
              <a:gd name="connsiteX13" fmla="*/ 0 w 3843588"/>
              <a:gd name="connsiteY13" fmla="*/ 566160 h 3860185"/>
              <a:gd name="connsiteX14" fmla="*/ 0 w 3843588"/>
              <a:gd name="connsiteY14" fmla="*/ 0 h 3860185"/>
              <a:gd name="connsiteX15" fmla="*/ 602162 w 3843588"/>
              <a:gd name="connsiteY15" fmla="*/ 0 h 3860185"/>
              <a:gd name="connsiteX16" fmla="*/ 1281196 w 3843588"/>
              <a:gd name="connsiteY16" fmla="*/ 0 h 3860185"/>
              <a:gd name="connsiteX17" fmla="*/ 1883358 w 3843588"/>
              <a:gd name="connsiteY17" fmla="*/ 0 h 3860185"/>
              <a:gd name="connsiteX18" fmla="*/ 2523956 w 3843588"/>
              <a:gd name="connsiteY18" fmla="*/ 0 h 3860185"/>
              <a:gd name="connsiteX19" fmla="*/ 3164554 w 3843588"/>
              <a:gd name="connsiteY19" fmla="*/ 0 h 3860185"/>
              <a:gd name="connsiteX20" fmla="*/ 3843588 w 3843588"/>
              <a:gd name="connsiteY20" fmla="*/ 0 h 3860185"/>
              <a:gd name="connsiteX21" fmla="*/ 3843588 w 3843588"/>
              <a:gd name="connsiteY21" fmla="*/ 676111 h 3860185"/>
              <a:gd name="connsiteX22" fmla="*/ 3843588 w 3843588"/>
              <a:gd name="connsiteY22" fmla="*/ 1223438 h 3860185"/>
              <a:gd name="connsiteX23" fmla="*/ 3843588 w 3843588"/>
              <a:gd name="connsiteY23" fmla="*/ 1835157 h 3860185"/>
              <a:gd name="connsiteX24" fmla="*/ 3843588 w 3843588"/>
              <a:gd name="connsiteY24" fmla="*/ 2414681 h 3860185"/>
              <a:gd name="connsiteX25" fmla="*/ 3843588 w 3843588"/>
              <a:gd name="connsiteY25" fmla="*/ 3219574 h 3860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3843588" h="3860185" stroke="0" extrusionOk="0">
                <a:moveTo>
                  <a:pt x="0" y="0"/>
                </a:moveTo>
                <a:cubicBezTo>
                  <a:pt x="133372" y="15567"/>
                  <a:pt x="401488" y="7990"/>
                  <a:pt x="563726" y="0"/>
                </a:cubicBezTo>
                <a:cubicBezTo>
                  <a:pt x="725964" y="-7990"/>
                  <a:pt x="1012612" y="-23837"/>
                  <a:pt x="1242760" y="0"/>
                </a:cubicBezTo>
                <a:cubicBezTo>
                  <a:pt x="1472908" y="23837"/>
                  <a:pt x="1758884" y="5842"/>
                  <a:pt x="1960230" y="0"/>
                </a:cubicBezTo>
                <a:cubicBezTo>
                  <a:pt x="2161576" y="-5842"/>
                  <a:pt x="2247768" y="-21937"/>
                  <a:pt x="2523956" y="0"/>
                </a:cubicBezTo>
                <a:cubicBezTo>
                  <a:pt x="2800144" y="21937"/>
                  <a:pt x="2850295" y="5768"/>
                  <a:pt x="3049246" y="0"/>
                </a:cubicBezTo>
                <a:cubicBezTo>
                  <a:pt x="3248197" y="-5768"/>
                  <a:pt x="3543276" y="-23893"/>
                  <a:pt x="3843588" y="0"/>
                </a:cubicBezTo>
                <a:cubicBezTo>
                  <a:pt x="3849945" y="211039"/>
                  <a:pt x="3858912" y="517510"/>
                  <a:pt x="3843588" y="708306"/>
                </a:cubicBezTo>
                <a:cubicBezTo>
                  <a:pt x="3828264" y="899102"/>
                  <a:pt x="3852296" y="1022969"/>
                  <a:pt x="3843588" y="1255634"/>
                </a:cubicBezTo>
                <a:cubicBezTo>
                  <a:pt x="3834880" y="1488299"/>
                  <a:pt x="3860333" y="1657933"/>
                  <a:pt x="3843588" y="1899549"/>
                </a:cubicBezTo>
                <a:cubicBezTo>
                  <a:pt x="3826843" y="2141166"/>
                  <a:pt x="3873072" y="2288091"/>
                  <a:pt x="3843588" y="2543463"/>
                </a:cubicBezTo>
                <a:cubicBezTo>
                  <a:pt x="3814104" y="2798835"/>
                  <a:pt x="3820558" y="2999403"/>
                  <a:pt x="3843588" y="3219574"/>
                </a:cubicBezTo>
                <a:cubicBezTo>
                  <a:pt x="3764452" y="3300893"/>
                  <a:pt x="3617542" y="3458364"/>
                  <a:pt x="3529689" y="3533473"/>
                </a:cubicBezTo>
                <a:cubicBezTo>
                  <a:pt x="3441836" y="3608582"/>
                  <a:pt x="3281256" y="3790503"/>
                  <a:pt x="3202977" y="3860185"/>
                </a:cubicBezTo>
                <a:cubicBezTo>
                  <a:pt x="3042176" y="3846649"/>
                  <a:pt x="2815050" y="3852252"/>
                  <a:pt x="2498322" y="3860185"/>
                </a:cubicBezTo>
                <a:cubicBezTo>
                  <a:pt x="2181594" y="3868118"/>
                  <a:pt x="2222293" y="3856470"/>
                  <a:pt x="1953816" y="3860185"/>
                </a:cubicBezTo>
                <a:cubicBezTo>
                  <a:pt x="1685339" y="3863900"/>
                  <a:pt x="1545937" y="3888129"/>
                  <a:pt x="1313221" y="3860185"/>
                </a:cubicBezTo>
                <a:cubicBezTo>
                  <a:pt x="1080505" y="3832241"/>
                  <a:pt x="970116" y="3858599"/>
                  <a:pt x="768714" y="3860185"/>
                </a:cubicBezTo>
                <a:cubicBezTo>
                  <a:pt x="567312" y="3861771"/>
                  <a:pt x="362225" y="3892729"/>
                  <a:pt x="0" y="3860185"/>
                </a:cubicBezTo>
                <a:cubicBezTo>
                  <a:pt x="17149" y="3701124"/>
                  <a:pt x="-29595" y="3450091"/>
                  <a:pt x="0" y="3216821"/>
                </a:cubicBezTo>
                <a:cubicBezTo>
                  <a:pt x="29595" y="2983551"/>
                  <a:pt x="-26234" y="2838832"/>
                  <a:pt x="0" y="2573457"/>
                </a:cubicBezTo>
                <a:cubicBezTo>
                  <a:pt x="26234" y="2308082"/>
                  <a:pt x="21900" y="2169455"/>
                  <a:pt x="0" y="1852889"/>
                </a:cubicBezTo>
                <a:cubicBezTo>
                  <a:pt x="-21900" y="1536323"/>
                  <a:pt x="-9229" y="1569364"/>
                  <a:pt x="0" y="1286728"/>
                </a:cubicBezTo>
                <a:cubicBezTo>
                  <a:pt x="9229" y="1004092"/>
                  <a:pt x="-31501" y="900378"/>
                  <a:pt x="0" y="604762"/>
                </a:cubicBezTo>
                <a:cubicBezTo>
                  <a:pt x="31501" y="309146"/>
                  <a:pt x="-16253" y="140164"/>
                  <a:pt x="0" y="0"/>
                </a:cubicBezTo>
                <a:close/>
              </a:path>
              <a:path w="3843588" h="3860185" fill="darkenLess" stroke="0" extrusionOk="0">
                <a:moveTo>
                  <a:pt x="3202977" y="3860185"/>
                </a:moveTo>
                <a:cubicBezTo>
                  <a:pt x="3242291" y="3704056"/>
                  <a:pt x="3323723" y="3459242"/>
                  <a:pt x="3331099" y="3347696"/>
                </a:cubicBezTo>
                <a:cubicBezTo>
                  <a:pt x="3576157" y="3294799"/>
                  <a:pt x="3700335" y="3243510"/>
                  <a:pt x="3843588" y="3219574"/>
                </a:cubicBezTo>
                <a:cubicBezTo>
                  <a:pt x="3682859" y="3368453"/>
                  <a:pt x="3659267" y="3392580"/>
                  <a:pt x="3523283" y="3539880"/>
                </a:cubicBezTo>
                <a:cubicBezTo>
                  <a:pt x="3387298" y="3687179"/>
                  <a:pt x="3294409" y="3756457"/>
                  <a:pt x="3202977" y="3860185"/>
                </a:cubicBezTo>
                <a:close/>
              </a:path>
              <a:path w="3843588" h="3860185" fill="none" extrusionOk="0">
                <a:moveTo>
                  <a:pt x="3202977" y="3860185"/>
                </a:moveTo>
                <a:cubicBezTo>
                  <a:pt x="3253877" y="3634274"/>
                  <a:pt x="3295233" y="3449174"/>
                  <a:pt x="3331099" y="3347696"/>
                </a:cubicBezTo>
                <a:cubicBezTo>
                  <a:pt x="3433569" y="3309870"/>
                  <a:pt x="3592906" y="3277817"/>
                  <a:pt x="3843588" y="3219574"/>
                </a:cubicBezTo>
                <a:cubicBezTo>
                  <a:pt x="3724215" y="3327177"/>
                  <a:pt x="3660839" y="3403387"/>
                  <a:pt x="3542501" y="3520661"/>
                </a:cubicBezTo>
                <a:cubicBezTo>
                  <a:pt x="3424163" y="3637935"/>
                  <a:pt x="3260828" y="3772483"/>
                  <a:pt x="3202977" y="3860185"/>
                </a:cubicBezTo>
                <a:cubicBezTo>
                  <a:pt x="2938119" y="3830301"/>
                  <a:pt x="2785688" y="3867709"/>
                  <a:pt x="2530352" y="3860185"/>
                </a:cubicBezTo>
                <a:cubicBezTo>
                  <a:pt x="2275016" y="3852661"/>
                  <a:pt x="2058960" y="3859175"/>
                  <a:pt x="1889756" y="3860185"/>
                </a:cubicBezTo>
                <a:cubicBezTo>
                  <a:pt x="1720552" y="3861195"/>
                  <a:pt x="1432299" y="3867445"/>
                  <a:pt x="1185101" y="3860185"/>
                </a:cubicBezTo>
                <a:cubicBezTo>
                  <a:pt x="937903" y="3852925"/>
                  <a:pt x="360362" y="3874153"/>
                  <a:pt x="0" y="3860185"/>
                </a:cubicBezTo>
                <a:cubicBezTo>
                  <a:pt x="27577" y="3632099"/>
                  <a:pt x="3148" y="3427490"/>
                  <a:pt x="0" y="3139617"/>
                </a:cubicBezTo>
                <a:cubicBezTo>
                  <a:pt x="-3148" y="2851744"/>
                  <a:pt x="-29168" y="2633075"/>
                  <a:pt x="0" y="2496253"/>
                </a:cubicBezTo>
                <a:cubicBezTo>
                  <a:pt x="29168" y="2359431"/>
                  <a:pt x="-18653" y="1963551"/>
                  <a:pt x="0" y="1814287"/>
                </a:cubicBezTo>
                <a:cubicBezTo>
                  <a:pt x="18653" y="1665023"/>
                  <a:pt x="3624" y="1425755"/>
                  <a:pt x="0" y="1248126"/>
                </a:cubicBezTo>
                <a:cubicBezTo>
                  <a:pt x="-3624" y="1070497"/>
                  <a:pt x="6599" y="849737"/>
                  <a:pt x="0" y="566160"/>
                </a:cubicBezTo>
                <a:cubicBezTo>
                  <a:pt x="-6599" y="282583"/>
                  <a:pt x="13681" y="158595"/>
                  <a:pt x="0" y="0"/>
                </a:cubicBezTo>
                <a:cubicBezTo>
                  <a:pt x="258385" y="-27689"/>
                  <a:pt x="307245" y="215"/>
                  <a:pt x="602162" y="0"/>
                </a:cubicBezTo>
                <a:cubicBezTo>
                  <a:pt x="897079" y="-215"/>
                  <a:pt x="970565" y="-26308"/>
                  <a:pt x="1281196" y="0"/>
                </a:cubicBezTo>
                <a:cubicBezTo>
                  <a:pt x="1591827" y="26308"/>
                  <a:pt x="1714368" y="19487"/>
                  <a:pt x="1883358" y="0"/>
                </a:cubicBezTo>
                <a:cubicBezTo>
                  <a:pt x="2052348" y="-19487"/>
                  <a:pt x="2268075" y="-21982"/>
                  <a:pt x="2523956" y="0"/>
                </a:cubicBezTo>
                <a:cubicBezTo>
                  <a:pt x="2779837" y="21982"/>
                  <a:pt x="2885604" y="-4696"/>
                  <a:pt x="3164554" y="0"/>
                </a:cubicBezTo>
                <a:cubicBezTo>
                  <a:pt x="3443504" y="4696"/>
                  <a:pt x="3651768" y="-21123"/>
                  <a:pt x="3843588" y="0"/>
                </a:cubicBezTo>
                <a:cubicBezTo>
                  <a:pt x="3830737" y="256696"/>
                  <a:pt x="3850605" y="434663"/>
                  <a:pt x="3843588" y="676111"/>
                </a:cubicBezTo>
                <a:cubicBezTo>
                  <a:pt x="3836571" y="917559"/>
                  <a:pt x="3862182" y="1090565"/>
                  <a:pt x="3843588" y="1223438"/>
                </a:cubicBezTo>
                <a:cubicBezTo>
                  <a:pt x="3824994" y="1356311"/>
                  <a:pt x="3820910" y="1651318"/>
                  <a:pt x="3843588" y="1835157"/>
                </a:cubicBezTo>
                <a:cubicBezTo>
                  <a:pt x="3866266" y="2018996"/>
                  <a:pt x="3817490" y="2286596"/>
                  <a:pt x="3843588" y="2414681"/>
                </a:cubicBezTo>
                <a:cubicBezTo>
                  <a:pt x="3869686" y="2542766"/>
                  <a:pt x="3836168" y="2952510"/>
                  <a:pt x="3843588" y="3219574"/>
                </a:cubicBezTo>
              </a:path>
              <a:path w="3843588" h="3860185" fill="none" stroke="0" extrusionOk="0">
                <a:moveTo>
                  <a:pt x="3202977" y="3860185"/>
                </a:moveTo>
                <a:cubicBezTo>
                  <a:pt x="3238215" y="3629958"/>
                  <a:pt x="3306221" y="3496355"/>
                  <a:pt x="3331099" y="3347696"/>
                </a:cubicBezTo>
                <a:cubicBezTo>
                  <a:pt x="3491760" y="3320892"/>
                  <a:pt x="3705954" y="3242923"/>
                  <a:pt x="3843588" y="3219574"/>
                </a:cubicBezTo>
                <a:cubicBezTo>
                  <a:pt x="3749779" y="3318124"/>
                  <a:pt x="3608523" y="3443294"/>
                  <a:pt x="3510470" y="3552692"/>
                </a:cubicBezTo>
                <a:cubicBezTo>
                  <a:pt x="3412417" y="3662090"/>
                  <a:pt x="3278237" y="3803293"/>
                  <a:pt x="3202977" y="3860185"/>
                </a:cubicBezTo>
                <a:cubicBezTo>
                  <a:pt x="2887126" y="3882072"/>
                  <a:pt x="2743337" y="3888800"/>
                  <a:pt x="2530352" y="3860185"/>
                </a:cubicBezTo>
                <a:cubicBezTo>
                  <a:pt x="2317368" y="3831570"/>
                  <a:pt x="2076026" y="3874706"/>
                  <a:pt x="1825697" y="3860185"/>
                </a:cubicBezTo>
                <a:cubicBezTo>
                  <a:pt x="1575369" y="3845664"/>
                  <a:pt x="1427091" y="3837879"/>
                  <a:pt x="1217131" y="3860185"/>
                </a:cubicBezTo>
                <a:cubicBezTo>
                  <a:pt x="1007171" y="3882491"/>
                  <a:pt x="854421" y="3886653"/>
                  <a:pt x="640595" y="3860185"/>
                </a:cubicBezTo>
                <a:cubicBezTo>
                  <a:pt x="426769" y="3833717"/>
                  <a:pt x="157951" y="3857834"/>
                  <a:pt x="0" y="3860185"/>
                </a:cubicBezTo>
                <a:cubicBezTo>
                  <a:pt x="19078" y="3630635"/>
                  <a:pt x="-19973" y="3377001"/>
                  <a:pt x="0" y="3255423"/>
                </a:cubicBezTo>
                <a:cubicBezTo>
                  <a:pt x="19973" y="3133845"/>
                  <a:pt x="-15998" y="2831834"/>
                  <a:pt x="0" y="2534855"/>
                </a:cubicBezTo>
                <a:cubicBezTo>
                  <a:pt x="15998" y="2237876"/>
                  <a:pt x="-8812" y="2185243"/>
                  <a:pt x="0" y="1930093"/>
                </a:cubicBezTo>
                <a:cubicBezTo>
                  <a:pt x="8812" y="1674943"/>
                  <a:pt x="-5312" y="1412612"/>
                  <a:pt x="0" y="1248126"/>
                </a:cubicBezTo>
                <a:cubicBezTo>
                  <a:pt x="5312" y="1083640"/>
                  <a:pt x="-4450" y="896739"/>
                  <a:pt x="0" y="720568"/>
                </a:cubicBezTo>
                <a:cubicBezTo>
                  <a:pt x="4450" y="544397"/>
                  <a:pt x="-29896" y="251620"/>
                  <a:pt x="0" y="0"/>
                </a:cubicBezTo>
                <a:cubicBezTo>
                  <a:pt x="239403" y="-6325"/>
                  <a:pt x="412743" y="-617"/>
                  <a:pt x="525290" y="0"/>
                </a:cubicBezTo>
                <a:cubicBezTo>
                  <a:pt x="637837" y="617"/>
                  <a:pt x="834887" y="-3726"/>
                  <a:pt x="1127452" y="0"/>
                </a:cubicBezTo>
                <a:cubicBezTo>
                  <a:pt x="1420017" y="3726"/>
                  <a:pt x="1470648" y="22278"/>
                  <a:pt x="1691179" y="0"/>
                </a:cubicBezTo>
                <a:cubicBezTo>
                  <a:pt x="1911710" y="-22278"/>
                  <a:pt x="1967247" y="-4945"/>
                  <a:pt x="2216469" y="0"/>
                </a:cubicBezTo>
                <a:cubicBezTo>
                  <a:pt x="2465691" y="4945"/>
                  <a:pt x="2700346" y="-20711"/>
                  <a:pt x="2895503" y="0"/>
                </a:cubicBezTo>
                <a:cubicBezTo>
                  <a:pt x="3090660" y="20711"/>
                  <a:pt x="3508755" y="43398"/>
                  <a:pt x="3843588" y="0"/>
                </a:cubicBezTo>
                <a:cubicBezTo>
                  <a:pt x="3845820" y="153197"/>
                  <a:pt x="3862266" y="369510"/>
                  <a:pt x="3843588" y="547328"/>
                </a:cubicBezTo>
                <a:cubicBezTo>
                  <a:pt x="3824910" y="725146"/>
                  <a:pt x="3850747" y="966828"/>
                  <a:pt x="3843588" y="1191242"/>
                </a:cubicBezTo>
                <a:cubicBezTo>
                  <a:pt x="3836429" y="1415656"/>
                  <a:pt x="3838626" y="1653062"/>
                  <a:pt x="3843588" y="1770766"/>
                </a:cubicBezTo>
                <a:cubicBezTo>
                  <a:pt x="3848550" y="1888470"/>
                  <a:pt x="3856749" y="2280451"/>
                  <a:pt x="3843588" y="2479072"/>
                </a:cubicBezTo>
                <a:cubicBezTo>
                  <a:pt x="3830427" y="2677693"/>
                  <a:pt x="3817425" y="2905950"/>
                  <a:pt x="3843588" y="3219574"/>
                </a:cubicBezTo>
              </a:path>
            </a:pathLst>
          </a:custGeom>
          <a:solidFill>
            <a:srgbClr val="C0EE76"/>
          </a:solidFill>
          <a:ln w="19050">
            <a:solidFill>
              <a:schemeClr val="accent6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490859544">
                  <a:prstGeom prst="foldedCorner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342900">
              <a:buFont typeface="Calibri Light" panose="020F0302020204030204" pitchFamily="34" charset="0"/>
              <a:buChar char="-"/>
            </a:pPr>
            <a:endParaRPr lang="hr-HR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Calibri Light" panose="020F0302020204030204" pitchFamily="34" charset="0"/>
              <a:buChar char="-"/>
            </a:pPr>
            <a:endParaRPr lang="hr-HR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Arial" pitchFamily="34" charset="0"/>
              <a:buChar char="•"/>
            </a:pPr>
            <a:r>
              <a:rPr lang="hr-HR" sz="24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predsjednik </a:t>
            </a:r>
            <a:r>
              <a:rPr lang="hr-HR" sz="24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Vladimir Putin </a:t>
            </a:r>
            <a:r>
              <a:rPr lang="hr-HR" sz="24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– na vlasti od kraja 1990-tih, autokratska vladavina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hr-HR" sz="24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Rusija vratila dio političkog i gospodarskog utjecaja u svijetu – zalihe plina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hr-HR" sz="24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protivi se širenu utjecaja NATO-a</a:t>
            </a:r>
          </a:p>
        </p:txBody>
      </p:sp>
      <p:sp>
        <p:nvSpPr>
          <p:cNvPr id="6" name="Strelica: ulijevo 5">
            <a:extLst>
              <a:ext uri="{FF2B5EF4-FFF2-40B4-BE49-F238E27FC236}">
                <a16:creationId xmlns:a16="http://schemas.microsoft.com/office/drawing/2014/main" xmlns="" id="{EFC153AD-1487-4713-97C3-367B6BDACB29}"/>
              </a:ext>
            </a:extLst>
          </p:cNvPr>
          <p:cNvSpPr/>
          <p:nvPr/>
        </p:nvSpPr>
        <p:spPr>
          <a:xfrm>
            <a:off x="4732256" y="2007910"/>
            <a:ext cx="1696825" cy="772998"/>
          </a:xfrm>
          <a:custGeom>
            <a:avLst/>
            <a:gdLst>
              <a:gd name="connsiteX0" fmla="*/ 0 w 1696825"/>
              <a:gd name="connsiteY0" fmla="*/ 386499 h 772998"/>
              <a:gd name="connsiteX1" fmla="*/ 386499 w 1696825"/>
              <a:gd name="connsiteY1" fmla="*/ 0 h 772998"/>
              <a:gd name="connsiteX2" fmla="*/ 386499 w 1696825"/>
              <a:gd name="connsiteY2" fmla="*/ 193250 h 772998"/>
              <a:gd name="connsiteX3" fmla="*/ 1067869 w 1696825"/>
              <a:gd name="connsiteY3" fmla="*/ 193250 h 772998"/>
              <a:gd name="connsiteX4" fmla="*/ 1696825 w 1696825"/>
              <a:gd name="connsiteY4" fmla="*/ 193250 h 772998"/>
              <a:gd name="connsiteX5" fmla="*/ 1696825 w 1696825"/>
              <a:gd name="connsiteY5" fmla="*/ 579749 h 772998"/>
              <a:gd name="connsiteX6" fmla="*/ 1054765 w 1696825"/>
              <a:gd name="connsiteY6" fmla="*/ 579749 h 772998"/>
              <a:gd name="connsiteX7" fmla="*/ 386499 w 1696825"/>
              <a:gd name="connsiteY7" fmla="*/ 579749 h 772998"/>
              <a:gd name="connsiteX8" fmla="*/ 386499 w 1696825"/>
              <a:gd name="connsiteY8" fmla="*/ 772998 h 772998"/>
              <a:gd name="connsiteX9" fmla="*/ 0 w 1696825"/>
              <a:gd name="connsiteY9" fmla="*/ 386499 h 772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96825" h="772998" fill="none" extrusionOk="0">
                <a:moveTo>
                  <a:pt x="0" y="386499"/>
                </a:moveTo>
                <a:cubicBezTo>
                  <a:pt x="191004" y="232919"/>
                  <a:pt x="295137" y="116335"/>
                  <a:pt x="386499" y="0"/>
                </a:cubicBezTo>
                <a:cubicBezTo>
                  <a:pt x="391737" y="41076"/>
                  <a:pt x="383804" y="134760"/>
                  <a:pt x="386499" y="193250"/>
                </a:cubicBezTo>
                <a:cubicBezTo>
                  <a:pt x="591263" y="197635"/>
                  <a:pt x="889564" y="217326"/>
                  <a:pt x="1067869" y="193250"/>
                </a:cubicBezTo>
                <a:cubicBezTo>
                  <a:pt x="1246174" y="169175"/>
                  <a:pt x="1407754" y="172390"/>
                  <a:pt x="1696825" y="193250"/>
                </a:cubicBezTo>
                <a:cubicBezTo>
                  <a:pt x="1678505" y="349898"/>
                  <a:pt x="1693874" y="496199"/>
                  <a:pt x="1696825" y="579749"/>
                </a:cubicBezTo>
                <a:cubicBezTo>
                  <a:pt x="1456767" y="598258"/>
                  <a:pt x="1255734" y="596817"/>
                  <a:pt x="1054765" y="579749"/>
                </a:cubicBezTo>
                <a:cubicBezTo>
                  <a:pt x="853796" y="562681"/>
                  <a:pt x="709471" y="576730"/>
                  <a:pt x="386499" y="579749"/>
                </a:cubicBezTo>
                <a:cubicBezTo>
                  <a:pt x="384918" y="644609"/>
                  <a:pt x="395594" y="726446"/>
                  <a:pt x="386499" y="772998"/>
                </a:cubicBezTo>
                <a:cubicBezTo>
                  <a:pt x="302046" y="676948"/>
                  <a:pt x="115675" y="520285"/>
                  <a:pt x="0" y="386499"/>
                </a:cubicBezTo>
                <a:close/>
              </a:path>
              <a:path w="1696825" h="772998" stroke="0" extrusionOk="0">
                <a:moveTo>
                  <a:pt x="0" y="386499"/>
                </a:moveTo>
                <a:cubicBezTo>
                  <a:pt x="147256" y="269769"/>
                  <a:pt x="217488" y="135968"/>
                  <a:pt x="386499" y="0"/>
                </a:cubicBezTo>
                <a:cubicBezTo>
                  <a:pt x="384564" y="73310"/>
                  <a:pt x="379644" y="99528"/>
                  <a:pt x="386499" y="193250"/>
                </a:cubicBezTo>
                <a:cubicBezTo>
                  <a:pt x="642151" y="223367"/>
                  <a:pt x="821488" y="209770"/>
                  <a:pt x="1041662" y="193250"/>
                </a:cubicBezTo>
                <a:cubicBezTo>
                  <a:pt x="1261836" y="176730"/>
                  <a:pt x="1501497" y="215205"/>
                  <a:pt x="1696825" y="193250"/>
                </a:cubicBezTo>
                <a:cubicBezTo>
                  <a:pt x="1694173" y="333746"/>
                  <a:pt x="1704056" y="491195"/>
                  <a:pt x="1696825" y="579749"/>
                </a:cubicBezTo>
                <a:cubicBezTo>
                  <a:pt x="1528479" y="553786"/>
                  <a:pt x="1307257" y="574436"/>
                  <a:pt x="1054765" y="579749"/>
                </a:cubicBezTo>
                <a:cubicBezTo>
                  <a:pt x="802273" y="585062"/>
                  <a:pt x="640718" y="590787"/>
                  <a:pt x="386499" y="579749"/>
                </a:cubicBezTo>
                <a:cubicBezTo>
                  <a:pt x="395759" y="632179"/>
                  <a:pt x="385242" y="688419"/>
                  <a:pt x="386499" y="772998"/>
                </a:cubicBezTo>
                <a:cubicBezTo>
                  <a:pt x="283058" y="677294"/>
                  <a:pt x="161573" y="585298"/>
                  <a:pt x="0" y="386499"/>
                </a:cubicBez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38948551">
                  <a:prstGeom prst="leftArrow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26100247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jagram 3">
            <a:extLst>
              <a:ext uri="{FF2B5EF4-FFF2-40B4-BE49-F238E27FC236}">
                <a16:creationId xmlns:a16="http://schemas.microsoft.com/office/drawing/2014/main" xmlns="" id="{AEC2F664-AF87-480E-830F-B019A2BC1F0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930909687"/>
              </p:ext>
            </p:extLst>
          </p:nvPr>
        </p:nvGraphicFramePr>
        <p:xfrm>
          <a:off x="-1295659" y="1809946"/>
          <a:ext cx="8340625" cy="47703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Pravokutnik: savinuti kut 4">
            <a:extLst>
              <a:ext uri="{FF2B5EF4-FFF2-40B4-BE49-F238E27FC236}">
                <a16:creationId xmlns:a16="http://schemas.microsoft.com/office/drawing/2014/main" xmlns="" id="{6BB74714-FD4C-48F5-A6EB-4C37130528F2}"/>
              </a:ext>
            </a:extLst>
          </p:cNvPr>
          <p:cNvSpPr/>
          <p:nvPr/>
        </p:nvSpPr>
        <p:spPr>
          <a:xfrm rot="21440356">
            <a:off x="7789161" y="2217220"/>
            <a:ext cx="3843588" cy="3860185"/>
          </a:xfrm>
          <a:custGeom>
            <a:avLst/>
            <a:gdLst>
              <a:gd name="connsiteX0" fmla="*/ 0 w 3843588"/>
              <a:gd name="connsiteY0" fmla="*/ 0 h 3860185"/>
              <a:gd name="connsiteX1" fmla="*/ 563726 w 3843588"/>
              <a:gd name="connsiteY1" fmla="*/ 0 h 3860185"/>
              <a:gd name="connsiteX2" fmla="*/ 1242760 w 3843588"/>
              <a:gd name="connsiteY2" fmla="*/ 0 h 3860185"/>
              <a:gd name="connsiteX3" fmla="*/ 1960230 w 3843588"/>
              <a:gd name="connsiteY3" fmla="*/ 0 h 3860185"/>
              <a:gd name="connsiteX4" fmla="*/ 2523956 w 3843588"/>
              <a:gd name="connsiteY4" fmla="*/ 0 h 3860185"/>
              <a:gd name="connsiteX5" fmla="*/ 3049246 w 3843588"/>
              <a:gd name="connsiteY5" fmla="*/ 0 h 3860185"/>
              <a:gd name="connsiteX6" fmla="*/ 3843588 w 3843588"/>
              <a:gd name="connsiteY6" fmla="*/ 0 h 3860185"/>
              <a:gd name="connsiteX7" fmla="*/ 3843588 w 3843588"/>
              <a:gd name="connsiteY7" fmla="*/ 708306 h 3860185"/>
              <a:gd name="connsiteX8" fmla="*/ 3843588 w 3843588"/>
              <a:gd name="connsiteY8" fmla="*/ 1255634 h 3860185"/>
              <a:gd name="connsiteX9" fmla="*/ 3843588 w 3843588"/>
              <a:gd name="connsiteY9" fmla="*/ 1899549 h 3860185"/>
              <a:gd name="connsiteX10" fmla="*/ 3843588 w 3843588"/>
              <a:gd name="connsiteY10" fmla="*/ 2543463 h 3860185"/>
              <a:gd name="connsiteX11" fmla="*/ 3843588 w 3843588"/>
              <a:gd name="connsiteY11" fmla="*/ 3219574 h 3860185"/>
              <a:gd name="connsiteX12" fmla="*/ 3529689 w 3843588"/>
              <a:gd name="connsiteY12" fmla="*/ 3533473 h 3860185"/>
              <a:gd name="connsiteX13" fmla="*/ 3202977 w 3843588"/>
              <a:gd name="connsiteY13" fmla="*/ 3860185 h 3860185"/>
              <a:gd name="connsiteX14" fmla="*/ 2498322 w 3843588"/>
              <a:gd name="connsiteY14" fmla="*/ 3860185 h 3860185"/>
              <a:gd name="connsiteX15" fmla="*/ 1953816 w 3843588"/>
              <a:gd name="connsiteY15" fmla="*/ 3860185 h 3860185"/>
              <a:gd name="connsiteX16" fmla="*/ 1313221 w 3843588"/>
              <a:gd name="connsiteY16" fmla="*/ 3860185 h 3860185"/>
              <a:gd name="connsiteX17" fmla="*/ 768714 w 3843588"/>
              <a:gd name="connsiteY17" fmla="*/ 3860185 h 3860185"/>
              <a:gd name="connsiteX18" fmla="*/ 0 w 3843588"/>
              <a:gd name="connsiteY18" fmla="*/ 3860185 h 3860185"/>
              <a:gd name="connsiteX19" fmla="*/ 0 w 3843588"/>
              <a:gd name="connsiteY19" fmla="*/ 3216821 h 3860185"/>
              <a:gd name="connsiteX20" fmla="*/ 0 w 3843588"/>
              <a:gd name="connsiteY20" fmla="*/ 2573457 h 3860185"/>
              <a:gd name="connsiteX21" fmla="*/ 0 w 3843588"/>
              <a:gd name="connsiteY21" fmla="*/ 1852889 h 3860185"/>
              <a:gd name="connsiteX22" fmla="*/ 0 w 3843588"/>
              <a:gd name="connsiteY22" fmla="*/ 1286728 h 3860185"/>
              <a:gd name="connsiteX23" fmla="*/ 0 w 3843588"/>
              <a:gd name="connsiteY23" fmla="*/ 604762 h 3860185"/>
              <a:gd name="connsiteX24" fmla="*/ 0 w 3843588"/>
              <a:gd name="connsiteY24" fmla="*/ 0 h 3860185"/>
              <a:gd name="connsiteX0" fmla="*/ 3202977 w 3843588"/>
              <a:gd name="connsiteY0" fmla="*/ 3860185 h 3860185"/>
              <a:gd name="connsiteX1" fmla="*/ 3331099 w 3843588"/>
              <a:gd name="connsiteY1" fmla="*/ 3347696 h 3860185"/>
              <a:gd name="connsiteX2" fmla="*/ 3843588 w 3843588"/>
              <a:gd name="connsiteY2" fmla="*/ 3219574 h 3860185"/>
              <a:gd name="connsiteX3" fmla="*/ 3523283 w 3843588"/>
              <a:gd name="connsiteY3" fmla="*/ 3539880 h 3860185"/>
              <a:gd name="connsiteX4" fmla="*/ 3202977 w 3843588"/>
              <a:gd name="connsiteY4" fmla="*/ 3860185 h 3860185"/>
              <a:gd name="connsiteX0" fmla="*/ 3202977 w 3843588"/>
              <a:gd name="connsiteY0" fmla="*/ 3860185 h 3860185"/>
              <a:gd name="connsiteX1" fmla="*/ 3331099 w 3843588"/>
              <a:gd name="connsiteY1" fmla="*/ 3347696 h 3860185"/>
              <a:gd name="connsiteX2" fmla="*/ 3843588 w 3843588"/>
              <a:gd name="connsiteY2" fmla="*/ 3219574 h 3860185"/>
              <a:gd name="connsiteX3" fmla="*/ 3542501 w 3843588"/>
              <a:gd name="connsiteY3" fmla="*/ 3520661 h 3860185"/>
              <a:gd name="connsiteX4" fmla="*/ 3202977 w 3843588"/>
              <a:gd name="connsiteY4" fmla="*/ 3860185 h 3860185"/>
              <a:gd name="connsiteX5" fmla="*/ 2530352 w 3843588"/>
              <a:gd name="connsiteY5" fmla="*/ 3860185 h 3860185"/>
              <a:gd name="connsiteX6" fmla="*/ 1889756 w 3843588"/>
              <a:gd name="connsiteY6" fmla="*/ 3860185 h 3860185"/>
              <a:gd name="connsiteX7" fmla="*/ 1185101 w 3843588"/>
              <a:gd name="connsiteY7" fmla="*/ 3860185 h 3860185"/>
              <a:gd name="connsiteX8" fmla="*/ 0 w 3843588"/>
              <a:gd name="connsiteY8" fmla="*/ 3860185 h 3860185"/>
              <a:gd name="connsiteX9" fmla="*/ 0 w 3843588"/>
              <a:gd name="connsiteY9" fmla="*/ 3139617 h 3860185"/>
              <a:gd name="connsiteX10" fmla="*/ 0 w 3843588"/>
              <a:gd name="connsiteY10" fmla="*/ 2496253 h 3860185"/>
              <a:gd name="connsiteX11" fmla="*/ 0 w 3843588"/>
              <a:gd name="connsiteY11" fmla="*/ 1814287 h 3860185"/>
              <a:gd name="connsiteX12" fmla="*/ 0 w 3843588"/>
              <a:gd name="connsiteY12" fmla="*/ 1248126 h 3860185"/>
              <a:gd name="connsiteX13" fmla="*/ 0 w 3843588"/>
              <a:gd name="connsiteY13" fmla="*/ 566160 h 3860185"/>
              <a:gd name="connsiteX14" fmla="*/ 0 w 3843588"/>
              <a:gd name="connsiteY14" fmla="*/ 0 h 3860185"/>
              <a:gd name="connsiteX15" fmla="*/ 602162 w 3843588"/>
              <a:gd name="connsiteY15" fmla="*/ 0 h 3860185"/>
              <a:gd name="connsiteX16" fmla="*/ 1281196 w 3843588"/>
              <a:gd name="connsiteY16" fmla="*/ 0 h 3860185"/>
              <a:gd name="connsiteX17" fmla="*/ 1883358 w 3843588"/>
              <a:gd name="connsiteY17" fmla="*/ 0 h 3860185"/>
              <a:gd name="connsiteX18" fmla="*/ 2523956 w 3843588"/>
              <a:gd name="connsiteY18" fmla="*/ 0 h 3860185"/>
              <a:gd name="connsiteX19" fmla="*/ 3164554 w 3843588"/>
              <a:gd name="connsiteY19" fmla="*/ 0 h 3860185"/>
              <a:gd name="connsiteX20" fmla="*/ 3843588 w 3843588"/>
              <a:gd name="connsiteY20" fmla="*/ 0 h 3860185"/>
              <a:gd name="connsiteX21" fmla="*/ 3843588 w 3843588"/>
              <a:gd name="connsiteY21" fmla="*/ 676111 h 3860185"/>
              <a:gd name="connsiteX22" fmla="*/ 3843588 w 3843588"/>
              <a:gd name="connsiteY22" fmla="*/ 1223438 h 3860185"/>
              <a:gd name="connsiteX23" fmla="*/ 3843588 w 3843588"/>
              <a:gd name="connsiteY23" fmla="*/ 1835157 h 3860185"/>
              <a:gd name="connsiteX24" fmla="*/ 3843588 w 3843588"/>
              <a:gd name="connsiteY24" fmla="*/ 2414681 h 3860185"/>
              <a:gd name="connsiteX25" fmla="*/ 3843588 w 3843588"/>
              <a:gd name="connsiteY25" fmla="*/ 3219574 h 3860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3843588" h="3860185" stroke="0" extrusionOk="0">
                <a:moveTo>
                  <a:pt x="0" y="0"/>
                </a:moveTo>
                <a:cubicBezTo>
                  <a:pt x="133372" y="15567"/>
                  <a:pt x="401488" y="7990"/>
                  <a:pt x="563726" y="0"/>
                </a:cubicBezTo>
                <a:cubicBezTo>
                  <a:pt x="725964" y="-7990"/>
                  <a:pt x="1012612" y="-23837"/>
                  <a:pt x="1242760" y="0"/>
                </a:cubicBezTo>
                <a:cubicBezTo>
                  <a:pt x="1472908" y="23837"/>
                  <a:pt x="1758884" y="5842"/>
                  <a:pt x="1960230" y="0"/>
                </a:cubicBezTo>
                <a:cubicBezTo>
                  <a:pt x="2161576" y="-5842"/>
                  <a:pt x="2247768" y="-21937"/>
                  <a:pt x="2523956" y="0"/>
                </a:cubicBezTo>
                <a:cubicBezTo>
                  <a:pt x="2800144" y="21937"/>
                  <a:pt x="2850295" y="5768"/>
                  <a:pt x="3049246" y="0"/>
                </a:cubicBezTo>
                <a:cubicBezTo>
                  <a:pt x="3248197" y="-5768"/>
                  <a:pt x="3543276" y="-23893"/>
                  <a:pt x="3843588" y="0"/>
                </a:cubicBezTo>
                <a:cubicBezTo>
                  <a:pt x="3849945" y="211039"/>
                  <a:pt x="3858912" y="517510"/>
                  <a:pt x="3843588" y="708306"/>
                </a:cubicBezTo>
                <a:cubicBezTo>
                  <a:pt x="3828264" y="899102"/>
                  <a:pt x="3852296" y="1022969"/>
                  <a:pt x="3843588" y="1255634"/>
                </a:cubicBezTo>
                <a:cubicBezTo>
                  <a:pt x="3834880" y="1488299"/>
                  <a:pt x="3860333" y="1657933"/>
                  <a:pt x="3843588" y="1899549"/>
                </a:cubicBezTo>
                <a:cubicBezTo>
                  <a:pt x="3826843" y="2141166"/>
                  <a:pt x="3873072" y="2288091"/>
                  <a:pt x="3843588" y="2543463"/>
                </a:cubicBezTo>
                <a:cubicBezTo>
                  <a:pt x="3814104" y="2798835"/>
                  <a:pt x="3820558" y="2999403"/>
                  <a:pt x="3843588" y="3219574"/>
                </a:cubicBezTo>
                <a:cubicBezTo>
                  <a:pt x="3764452" y="3300893"/>
                  <a:pt x="3617542" y="3458364"/>
                  <a:pt x="3529689" y="3533473"/>
                </a:cubicBezTo>
                <a:cubicBezTo>
                  <a:pt x="3441836" y="3608582"/>
                  <a:pt x="3281256" y="3790503"/>
                  <a:pt x="3202977" y="3860185"/>
                </a:cubicBezTo>
                <a:cubicBezTo>
                  <a:pt x="3042176" y="3846649"/>
                  <a:pt x="2815050" y="3852252"/>
                  <a:pt x="2498322" y="3860185"/>
                </a:cubicBezTo>
                <a:cubicBezTo>
                  <a:pt x="2181594" y="3868118"/>
                  <a:pt x="2222293" y="3856470"/>
                  <a:pt x="1953816" y="3860185"/>
                </a:cubicBezTo>
                <a:cubicBezTo>
                  <a:pt x="1685339" y="3863900"/>
                  <a:pt x="1545937" y="3888129"/>
                  <a:pt x="1313221" y="3860185"/>
                </a:cubicBezTo>
                <a:cubicBezTo>
                  <a:pt x="1080505" y="3832241"/>
                  <a:pt x="970116" y="3858599"/>
                  <a:pt x="768714" y="3860185"/>
                </a:cubicBezTo>
                <a:cubicBezTo>
                  <a:pt x="567312" y="3861771"/>
                  <a:pt x="362225" y="3892729"/>
                  <a:pt x="0" y="3860185"/>
                </a:cubicBezTo>
                <a:cubicBezTo>
                  <a:pt x="17149" y="3701124"/>
                  <a:pt x="-29595" y="3450091"/>
                  <a:pt x="0" y="3216821"/>
                </a:cubicBezTo>
                <a:cubicBezTo>
                  <a:pt x="29595" y="2983551"/>
                  <a:pt x="-26234" y="2838832"/>
                  <a:pt x="0" y="2573457"/>
                </a:cubicBezTo>
                <a:cubicBezTo>
                  <a:pt x="26234" y="2308082"/>
                  <a:pt x="21900" y="2169455"/>
                  <a:pt x="0" y="1852889"/>
                </a:cubicBezTo>
                <a:cubicBezTo>
                  <a:pt x="-21900" y="1536323"/>
                  <a:pt x="-9229" y="1569364"/>
                  <a:pt x="0" y="1286728"/>
                </a:cubicBezTo>
                <a:cubicBezTo>
                  <a:pt x="9229" y="1004092"/>
                  <a:pt x="-31501" y="900378"/>
                  <a:pt x="0" y="604762"/>
                </a:cubicBezTo>
                <a:cubicBezTo>
                  <a:pt x="31501" y="309146"/>
                  <a:pt x="-16253" y="140164"/>
                  <a:pt x="0" y="0"/>
                </a:cubicBezTo>
                <a:close/>
              </a:path>
              <a:path w="3843588" h="3860185" fill="darkenLess" stroke="0" extrusionOk="0">
                <a:moveTo>
                  <a:pt x="3202977" y="3860185"/>
                </a:moveTo>
                <a:cubicBezTo>
                  <a:pt x="3242291" y="3704056"/>
                  <a:pt x="3323723" y="3459242"/>
                  <a:pt x="3331099" y="3347696"/>
                </a:cubicBezTo>
                <a:cubicBezTo>
                  <a:pt x="3576157" y="3294799"/>
                  <a:pt x="3700335" y="3243510"/>
                  <a:pt x="3843588" y="3219574"/>
                </a:cubicBezTo>
                <a:cubicBezTo>
                  <a:pt x="3682859" y="3368453"/>
                  <a:pt x="3659267" y="3392580"/>
                  <a:pt x="3523283" y="3539880"/>
                </a:cubicBezTo>
                <a:cubicBezTo>
                  <a:pt x="3387298" y="3687179"/>
                  <a:pt x="3294409" y="3756457"/>
                  <a:pt x="3202977" y="3860185"/>
                </a:cubicBezTo>
                <a:close/>
              </a:path>
              <a:path w="3843588" h="3860185" fill="none" extrusionOk="0">
                <a:moveTo>
                  <a:pt x="3202977" y="3860185"/>
                </a:moveTo>
                <a:cubicBezTo>
                  <a:pt x="3253877" y="3634274"/>
                  <a:pt x="3295233" y="3449174"/>
                  <a:pt x="3331099" y="3347696"/>
                </a:cubicBezTo>
                <a:cubicBezTo>
                  <a:pt x="3433569" y="3309870"/>
                  <a:pt x="3592906" y="3277817"/>
                  <a:pt x="3843588" y="3219574"/>
                </a:cubicBezTo>
                <a:cubicBezTo>
                  <a:pt x="3724215" y="3327177"/>
                  <a:pt x="3660839" y="3403387"/>
                  <a:pt x="3542501" y="3520661"/>
                </a:cubicBezTo>
                <a:cubicBezTo>
                  <a:pt x="3424163" y="3637935"/>
                  <a:pt x="3260828" y="3772483"/>
                  <a:pt x="3202977" y="3860185"/>
                </a:cubicBezTo>
                <a:cubicBezTo>
                  <a:pt x="2938119" y="3830301"/>
                  <a:pt x="2785688" y="3867709"/>
                  <a:pt x="2530352" y="3860185"/>
                </a:cubicBezTo>
                <a:cubicBezTo>
                  <a:pt x="2275016" y="3852661"/>
                  <a:pt x="2058960" y="3859175"/>
                  <a:pt x="1889756" y="3860185"/>
                </a:cubicBezTo>
                <a:cubicBezTo>
                  <a:pt x="1720552" y="3861195"/>
                  <a:pt x="1432299" y="3867445"/>
                  <a:pt x="1185101" y="3860185"/>
                </a:cubicBezTo>
                <a:cubicBezTo>
                  <a:pt x="937903" y="3852925"/>
                  <a:pt x="360362" y="3874153"/>
                  <a:pt x="0" y="3860185"/>
                </a:cubicBezTo>
                <a:cubicBezTo>
                  <a:pt x="27577" y="3632099"/>
                  <a:pt x="3148" y="3427490"/>
                  <a:pt x="0" y="3139617"/>
                </a:cubicBezTo>
                <a:cubicBezTo>
                  <a:pt x="-3148" y="2851744"/>
                  <a:pt x="-29168" y="2633075"/>
                  <a:pt x="0" y="2496253"/>
                </a:cubicBezTo>
                <a:cubicBezTo>
                  <a:pt x="29168" y="2359431"/>
                  <a:pt x="-18653" y="1963551"/>
                  <a:pt x="0" y="1814287"/>
                </a:cubicBezTo>
                <a:cubicBezTo>
                  <a:pt x="18653" y="1665023"/>
                  <a:pt x="3624" y="1425755"/>
                  <a:pt x="0" y="1248126"/>
                </a:cubicBezTo>
                <a:cubicBezTo>
                  <a:pt x="-3624" y="1070497"/>
                  <a:pt x="6599" y="849737"/>
                  <a:pt x="0" y="566160"/>
                </a:cubicBezTo>
                <a:cubicBezTo>
                  <a:pt x="-6599" y="282583"/>
                  <a:pt x="13681" y="158595"/>
                  <a:pt x="0" y="0"/>
                </a:cubicBezTo>
                <a:cubicBezTo>
                  <a:pt x="258385" y="-27689"/>
                  <a:pt x="307245" y="215"/>
                  <a:pt x="602162" y="0"/>
                </a:cubicBezTo>
                <a:cubicBezTo>
                  <a:pt x="897079" y="-215"/>
                  <a:pt x="970565" y="-26308"/>
                  <a:pt x="1281196" y="0"/>
                </a:cubicBezTo>
                <a:cubicBezTo>
                  <a:pt x="1591827" y="26308"/>
                  <a:pt x="1714368" y="19487"/>
                  <a:pt x="1883358" y="0"/>
                </a:cubicBezTo>
                <a:cubicBezTo>
                  <a:pt x="2052348" y="-19487"/>
                  <a:pt x="2268075" y="-21982"/>
                  <a:pt x="2523956" y="0"/>
                </a:cubicBezTo>
                <a:cubicBezTo>
                  <a:pt x="2779837" y="21982"/>
                  <a:pt x="2885604" y="-4696"/>
                  <a:pt x="3164554" y="0"/>
                </a:cubicBezTo>
                <a:cubicBezTo>
                  <a:pt x="3443504" y="4696"/>
                  <a:pt x="3651768" y="-21123"/>
                  <a:pt x="3843588" y="0"/>
                </a:cubicBezTo>
                <a:cubicBezTo>
                  <a:pt x="3830737" y="256696"/>
                  <a:pt x="3850605" y="434663"/>
                  <a:pt x="3843588" y="676111"/>
                </a:cubicBezTo>
                <a:cubicBezTo>
                  <a:pt x="3836571" y="917559"/>
                  <a:pt x="3862182" y="1090565"/>
                  <a:pt x="3843588" y="1223438"/>
                </a:cubicBezTo>
                <a:cubicBezTo>
                  <a:pt x="3824994" y="1356311"/>
                  <a:pt x="3820910" y="1651318"/>
                  <a:pt x="3843588" y="1835157"/>
                </a:cubicBezTo>
                <a:cubicBezTo>
                  <a:pt x="3866266" y="2018996"/>
                  <a:pt x="3817490" y="2286596"/>
                  <a:pt x="3843588" y="2414681"/>
                </a:cubicBezTo>
                <a:cubicBezTo>
                  <a:pt x="3869686" y="2542766"/>
                  <a:pt x="3836168" y="2952510"/>
                  <a:pt x="3843588" y="3219574"/>
                </a:cubicBezTo>
              </a:path>
              <a:path w="3843588" h="3860185" fill="none" stroke="0" extrusionOk="0">
                <a:moveTo>
                  <a:pt x="3202977" y="3860185"/>
                </a:moveTo>
                <a:cubicBezTo>
                  <a:pt x="3238215" y="3629958"/>
                  <a:pt x="3306221" y="3496355"/>
                  <a:pt x="3331099" y="3347696"/>
                </a:cubicBezTo>
                <a:cubicBezTo>
                  <a:pt x="3491760" y="3320892"/>
                  <a:pt x="3705954" y="3242923"/>
                  <a:pt x="3843588" y="3219574"/>
                </a:cubicBezTo>
                <a:cubicBezTo>
                  <a:pt x="3749779" y="3318124"/>
                  <a:pt x="3608523" y="3443294"/>
                  <a:pt x="3510470" y="3552692"/>
                </a:cubicBezTo>
                <a:cubicBezTo>
                  <a:pt x="3412417" y="3662090"/>
                  <a:pt x="3278237" y="3803293"/>
                  <a:pt x="3202977" y="3860185"/>
                </a:cubicBezTo>
                <a:cubicBezTo>
                  <a:pt x="2887126" y="3882072"/>
                  <a:pt x="2743337" y="3888800"/>
                  <a:pt x="2530352" y="3860185"/>
                </a:cubicBezTo>
                <a:cubicBezTo>
                  <a:pt x="2317368" y="3831570"/>
                  <a:pt x="2076026" y="3874706"/>
                  <a:pt x="1825697" y="3860185"/>
                </a:cubicBezTo>
                <a:cubicBezTo>
                  <a:pt x="1575369" y="3845664"/>
                  <a:pt x="1427091" y="3837879"/>
                  <a:pt x="1217131" y="3860185"/>
                </a:cubicBezTo>
                <a:cubicBezTo>
                  <a:pt x="1007171" y="3882491"/>
                  <a:pt x="854421" y="3886653"/>
                  <a:pt x="640595" y="3860185"/>
                </a:cubicBezTo>
                <a:cubicBezTo>
                  <a:pt x="426769" y="3833717"/>
                  <a:pt x="157951" y="3857834"/>
                  <a:pt x="0" y="3860185"/>
                </a:cubicBezTo>
                <a:cubicBezTo>
                  <a:pt x="19078" y="3630635"/>
                  <a:pt x="-19973" y="3377001"/>
                  <a:pt x="0" y="3255423"/>
                </a:cubicBezTo>
                <a:cubicBezTo>
                  <a:pt x="19973" y="3133845"/>
                  <a:pt x="-15998" y="2831834"/>
                  <a:pt x="0" y="2534855"/>
                </a:cubicBezTo>
                <a:cubicBezTo>
                  <a:pt x="15998" y="2237876"/>
                  <a:pt x="-8812" y="2185243"/>
                  <a:pt x="0" y="1930093"/>
                </a:cubicBezTo>
                <a:cubicBezTo>
                  <a:pt x="8812" y="1674943"/>
                  <a:pt x="-5312" y="1412612"/>
                  <a:pt x="0" y="1248126"/>
                </a:cubicBezTo>
                <a:cubicBezTo>
                  <a:pt x="5312" y="1083640"/>
                  <a:pt x="-4450" y="896739"/>
                  <a:pt x="0" y="720568"/>
                </a:cubicBezTo>
                <a:cubicBezTo>
                  <a:pt x="4450" y="544397"/>
                  <a:pt x="-29896" y="251620"/>
                  <a:pt x="0" y="0"/>
                </a:cubicBezTo>
                <a:cubicBezTo>
                  <a:pt x="239403" y="-6325"/>
                  <a:pt x="412743" y="-617"/>
                  <a:pt x="525290" y="0"/>
                </a:cubicBezTo>
                <a:cubicBezTo>
                  <a:pt x="637837" y="617"/>
                  <a:pt x="834887" y="-3726"/>
                  <a:pt x="1127452" y="0"/>
                </a:cubicBezTo>
                <a:cubicBezTo>
                  <a:pt x="1420017" y="3726"/>
                  <a:pt x="1470648" y="22278"/>
                  <a:pt x="1691179" y="0"/>
                </a:cubicBezTo>
                <a:cubicBezTo>
                  <a:pt x="1911710" y="-22278"/>
                  <a:pt x="1967247" y="-4945"/>
                  <a:pt x="2216469" y="0"/>
                </a:cubicBezTo>
                <a:cubicBezTo>
                  <a:pt x="2465691" y="4945"/>
                  <a:pt x="2700346" y="-20711"/>
                  <a:pt x="2895503" y="0"/>
                </a:cubicBezTo>
                <a:cubicBezTo>
                  <a:pt x="3090660" y="20711"/>
                  <a:pt x="3508755" y="43398"/>
                  <a:pt x="3843588" y="0"/>
                </a:cubicBezTo>
                <a:cubicBezTo>
                  <a:pt x="3845820" y="153197"/>
                  <a:pt x="3862266" y="369510"/>
                  <a:pt x="3843588" y="547328"/>
                </a:cubicBezTo>
                <a:cubicBezTo>
                  <a:pt x="3824910" y="725146"/>
                  <a:pt x="3850747" y="966828"/>
                  <a:pt x="3843588" y="1191242"/>
                </a:cubicBezTo>
                <a:cubicBezTo>
                  <a:pt x="3836429" y="1415656"/>
                  <a:pt x="3838626" y="1653062"/>
                  <a:pt x="3843588" y="1770766"/>
                </a:cubicBezTo>
                <a:cubicBezTo>
                  <a:pt x="3848550" y="1888470"/>
                  <a:pt x="3856749" y="2280451"/>
                  <a:pt x="3843588" y="2479072"/>
                </a:cubicBezTo>
                <a:cubicBezTo>
                  <a:pt x="3830427" y="2677693"/>
                  <a:pt x="3817425" y="2905950"/>
                  <a:pt x="3843588" y="3219574"/>
                </a:cubicBezTo>
              </a:path>
            </a:pathLst>
          </a:custGeom>
          <a:solidFill>
            <a:srgbClr val="7EE2A2"/>
          </a:solidFill>
          <a:ln w="19050">
            <a:solidFill>
              <a:schemeClr val="accent6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490859544">
                  <a:prstGeom prst="foldedCorner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342900">
              <a:buFont typeface="Calibri Light" panose="020F0302020204030204" pitchFamily="34" charset="0"/>
              <a:buChar char="-"/>
            </a:pPr>
            <a:endParaRPr lang="hr-HR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Calibri Light" panose="020F0302020204030204" pitchFamily="34" charset="0"/>
              <a:buChar char="-"/>
            </a:pPr>
            <a:endParaRPr lang="hr-HR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Calibri Light" panose="020F0302020204030204" pitchFamily="34" charset="0"/>
              <a:buChar char="-"/>
            </a:pPr>
            <a:r>
              <a:rPr lang="hr-HR" sz="24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u 21. stoljeću postala vodeća svjetska gospodarska sila</a:t>
            </a:r>
          </a:p>
          <a:p>
            <a:pPr marL="342900" lvl="0" indent="-342900">
              <a:buFont typeface="Calibri Light" panose="020F0302020204030204" pitchFamily="34" charset="0"/>
              <a:buChar char="-"/>
            </a:pPr>
            <a:r>
              <a:rPr lang="hr-HR" sz="24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komunistička zemlja koja je prihvatila </a:t>
            </a:r>
            <a:r>
              <a:rPr lang="hr-HR" sz="24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kapitalistički način poslovanja</a:t>
            </a: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Calibri Light" panose="020F0302020204030204" pitchFamily="34" charset="0"/>
              <a:buChar char="-"/>
            </a:pPr>
            <a:r>
              <a:rPr lang="hr-HR" sz="24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širi svoj utjecaj u svijetu </a:t>
            </a:r>
          </a:p>
        </p:txBody>
      </p:sp>
      <p:sp>
        <p:nvSpPr>
          <p:cNvPr id="6" name="Strelica: ulijevo 5">
            <a:extLst>
              <a:ext uri="{FF2B5EF4-FFF2-40B4-BE49-F238E27FC236}">
                <a16:creationId xmlns:a16="http://schemas.microsoft.com/office/drawing/2014/main" xmlns="" id="{EFC153AD-1487-4713-97C3-367B6BDACB29}"/>
              </a:ext>
            </a:extLst>
          </p:cNvPr>
          <p:cNvSpPr/>
          <p:nvPr/>
        </p:nvSpPr>
        <p:spPr>
          <a:xfrm rot="9942474">
            <a:off x="5607321" y="3042501"/>
            <a:ext cx="1696825" cy="772998"/>
          </a:xfrm>
          <a:custGeom>
            <a:avLst/>
            <a:gdLst>
              <a:gd name="connsiteX0" fmla="*/ 0 w 1696825"/>
              <a:gd name="connsiteY0" fmla="*/ 386499 h 772998"/>
              <a:gd name="connsiteX1" fmla="*/ 386499 w 1696825"/>
              <a:gd name="connsiteY1" fmla="*/ 0 h 772998"/>
              <a:gd name="connsiteX2" fmla="*/ 386499 w 1696825"/>
              <a:gd name="connsiteY2" fmla="*/ 193250 h 772998"/>
              <a:gd name="connsiteX3" fmla="*/ 1067869 w 1696825"/>
              <a:gd name="connsiteY3" fmla="*/ 193250 h 772998"/>
              <a:gd name="connsiteX4" fmla="*/ 1696825 w 1696825"/>
              <a:gd name="connsiteY4" fmla="*/ 193250 h 772998"/>
              <a:gd name="connsiteX5" fmla="*/ 1696825 w 1696825"/>
              <a:gd name="connsiteY5" fmla="*/ 579749 h 772998"/>
              <a:gd name="connsiteX6" fmla="*/ 1054765 w 1696825"/>
              <a:gd name="connsiteY6" fmla="*/ 579749 h 772998"/>
              <a:gd name="connsiteX7" fmla="*/ 386499 w 1696825"/>
              <a:gd name="connsiteY7" fmla="*/ 579749 h 772998"/>
              <a:gd name="connsiteX8" fmla="*/ 386499 w 1696825"/>
              <a:gd name="connsiteY8" fmla="*/ 772998 h 772998"/>
              <a:gd name="connsiteX9" fmla="*/ 0 w 1696825"/>
              <a:gd name="connsiteY9" fmla="*/ 386499 h 772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96825" h="772998" fill="none" extrusionOk="0">
                <a:moveTo>
                  <a:pt x="0" y="386499"/>
                </a:moveTo>
                <a:cubicBezTo>
                  <a:pt x="191004" y="232919"/>
                  <a:pt x="295137" y="116335"/>
                  <a:pt x="386499" y="0"/>
                </a:cubicBezTo>
                <a:cubicBezTo>
                  <a:pt x="391737" y="41076"/>
                  <a:pt x="383804" y="134760"/>
                  <a:pt x="386499" y="193250"/>
                </a:cubicBezTo>
                <a:cubicBezTo>
                  <a:pt x="591263" y="197635"/>
                  <a:pt x="889564" y="217326"/>
                  <a:pt x="1067869" y="193250"/>
                </a:cubicBezTo>
                <a:cubicBezTo>
                  <a:pt x="1246174" y="169175"/>
                  <a:pt x="1407754" y="172390"/>
                  <a:pt x="1696825" y="193250"/>
                </a:cubicBezTo>
                <a:cubicBezTo>
                  <a:pt x="1678505" y="349898"/>
                  <a:pt x="1693874" y="496199"/>
                  <a:pt x="1696825" y="579749"/>
                </a:cubicBezTo>
                <a:cubicBezTo>
                  <a:pt x="1456767" y="598258"/>
                  <a:pt x="1255734" y="596817"/>
                  <a:pt x="1054765" y="579749"/>
                </a:cubicBezTo>
                <a:cubicBezTo>
                  <a:pt x="853796" y="562681"/>
                  <a:pt x="709471" y="576730"/>
                  <a:pt x="386499" y="579749"/>
                </a:cubicBezTo>
                <a:cubicBezTo>
                  <a:pt x="384918" y="644609"/>
                  <a:pt x="395594" y="726446"/>
                  <a:pt x="386499" y="772998"/>
                </a:cubicBezTo>
                <a:cubicBezTo>
                  <a:pt x="302046" y="676948"/>
                  <a:pt x="115675" y="520285"/>
                  <a:pt x="0" y="386499"/>
                </a:cubicBezTo>
                <a:close/>
              </a:path>
              <a:path w="1696825" h="772998" stroke="0" extrusionOk="0">
                <a:moveTo>
                  <a:pt x="0" y="386499"/>
                </a:moveTo>
                <a:cubicBezTo>
                  <a:pt x="147256" y="269769"/>
                  <a:pt x="217488" y="135968"/>
                  <a:pt x="386499" y="0"/>
                </a:cubicBezTo>
                <a:cubicBezTo>
                  <a:pt x="384564" y="73310"/>
                  <a:pt x="379644" y="99528"/>
                  <a:pt x="386499" y="193250"/>
                </a:cubicBezTo>
                <a:cubicBezTo>
                  <a:pt x="642151" y="223367"/>
                  <a:pt x="821488" y="209770"/>
                  <a:pt x="1041662" y="193250"/>
                </a:cubicBezTo>
                <a:cubicBezTo>
                  <a:pt x="1261836" y="176730"/>
                  <a:pt x="1501497" y="215205"/>
                  <a:pt x="1696825" y="193250"/>
                </a:cubicBezTo>
                <a:cubicBezTo>
                  <a:pt x="1694173" y="333746"/>
                  <a:pt x="1704056" y="491195"/>
                  <a:pt x="1696825" y="579749"/>
                </a:cubicBezTo>
                <a:cubicBezTo>
                  <a:pt x="1528479" y="553786"/>
                  <a:pt x="1307257" y="574436"/>
                  <a:pt x="1054765" y="579749"/>
                </a:cubicBezTo>
                <a:cubicBezTo>
                  <a:pt x="802273" y="585062"/>
                  <a:pt x="640718" y="590787"/>
                  <a:pt x="386499" y="579749"/>
                </a:cubicBezTo>
                <a:cubicBezTo>
                  <a:pt x="395759" y="632179"/>
                  <a:pt x="385242" y="688419"/>
                  <a:pt x="386499" y="772998"/>
                </a:cubicBezTo>
                <a:cubicBezTo>
                  <a:pt x="283058" y="677294"/>
                  <a:pt x="161573" y="585298"/>
                  <a:pt x="0" y="386499"/>
                </a:cubicBezTo>
                <a:close/>
              </a:path>
            </a:pathLst>
          </a:custGeom>
          <a:solidFill>
            <a:srgbClr val="00B050"/>
          </a:solidFill>
          <a:ln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38948551">
                  <a:prstGeom prst="leftArrow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124737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jagram 3">
            <a:extLst>
              <a:ext uri="{FF2B5EF4-FFF2-40B4-BE49-F238E27FC236}">
                <a16:creationId xmlns:a16="http://schemas.microsoft.com/office/drawing/2014/main" xmlns="" id="{AEC2F664-AF87-480E-830F-B019A2BC1F04}"/>
              </a:ext>
            </a:extLst>
          </p:cNvPr>
          <p:cNvGraphicFramePr/>
          <p:nvPr/>
        </p:nvGraphicFramePr>
        <p:xfrm>
          <a:off x="-1295659" y="1809946"/>
          <a:ext cx="8340625" cy="47703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Pravokutnik: savinuti kut 4">
            <a:extLst>
              <a:ext uri="{FF2B5EF4-FFF2-40B4-BE49-F238E27FC236}">
                <a16:creationId xmlns:a16="http://schemas.microsoft.com/office/drawing/2014/main" xmlns="" id="{6BB74714-FD4C-48F5-A6EB-4C37130528F2}"/>
              </a:ext>
            </a:extLst>
          </p:cNvPr>
          <p:cNvSpPr/>
          <p:nvPr/>
        </p:nvSpPr>
        <p:spPr>
          <a:xfrm rot="240793">
            <a:off x="7635822" y="1799972"/>
            <a:ext cx="3843588" cy="4327213"/>
          </a:xfrm>
          <a:custGeom>
            <a:avLst/>
            <a:gdLst>
              <a:gd name="connsiteX0" fmla="*/ 0 w 3843588"/>
              <a:gd name="connsiteY0" fmla="*/ 0 h 4327213"/>
              <a:gd name="connsiteX1" fmla="*/ 563726 w 3843588"/>
              <a:gd name="connsiteY1" fmla="*/ 0 h 4327213"/>
              <a:gd name="connsiteX2" fmla="*/ 1242760 w 3843588"/>
              <a:gd name="connsiteY2" fmla="*/ 0 h 4327213"/>
              <a:gd name="connsiteX3" fmla="*/ 1960230 w 3843588"/>
              <a:gd name="connsiteY3" fmla="*/ 0 h 4327213"/>
              <a:gd name="connsiteX4" fmla="*/ 2523956 w 3843588"/>
              <a:gd name="connsiteY4" fmla="*/ 0 h 4327213"/>
              <a:gd name="connsiteX5" fmla="*/ 3049246 w 3843588"/>
              <a:gd name="connsiteY5" fmla="*/ 0 h 4327213"/>
              <a:gd name="connsiteX6" fmla="*/ 3843588 w 3843588"/>
              <a:gd name="connsiteY6" fmla="*/ 0 h 4327213"/>
              <a:gd name="connsiteX7" fmla="*/ 3843588 w 3843588"/>
              <a:gd name="connsiteY7" fmla="*/ 688166 h 4327213"/>
              <a:gd name="connsiteX8" fmla="*/ 3843588 w 3843588"/>
              <a:gd name="connsiteY8" fmla="*/ 1192001 h 4327213"/>
              <a:gd name="connsiteX9" fmla="*/ 3843588 w 3843588"/>
              <a:gd name="connsiteY9" fmla="*/ 1806435 h 4327213"/>
              <a:gd name="connsiteX10" fmla="*/ 3843588 w 3843588"/>
              <a:gd name="connsiteY10" fmla="*/ 2420869 h 4327213"/>
              <a:gd name="connsiteX11" fmla="*/ 3843588 w 3843588"/>
              <a:gd name="connsiteY11" fmla="*/ 3072168 h 4327213"/>
              <a:gd name="connsiteX12" fmla="*/ 3843588 w 3843588"/>
              <a:gd name="connsiteY12" fmla="*/ 3686602 h 4327213"/>
              <a:gd name="connsiteX13" fmla="*/ 3529689 w 3843588"/>
              <a:gd name="connsiteY13" fmla="*/ 4000501 h 4327213"/>
              <a:gd name="connsiteX14" fmla="*/ 3202977 w 3843588"/>
              <a:gd name="connsiteY14" fmla="*/ 4327213 h 4327213"/>
              <a:gd name="connsiteX15" fmla="*/ 2562382 w 3843588"/>
              <a:gd name="connsiteY15" fmla="*/ 4327213 h 4327213"/>
              <a:gd name="connsiteX16" fmla="*/ 1921786 w 3843588"/>
              <a:gd name="connsiteY16" fmla="*/ 4327213 h 4327213"/>
              <a:gd name="connsiteX17" fmla="*/ 1377280 w 3843588"/>
              <a:gd name="connsiteY17" fmla="*/ 4327213 h 4327213"/>
              <a:gd name="connsiteX18" fmla="*/ 832774 w 3843588"/>
              <a:gd name="connsiteY18" fmla="*/ 4327213 h 4327213"/>
              <a:gd name="connsiteX19" fmla="*/ 0 w 3843588"/>
              <a:gd name="connsiteY19" fmla="*/ 4327213 h 4327213"/>
              <a:gd name="connsiteX20" fmla="*/ 0 w 3843588"/>
              <a:gd name="connsiteY20" fmla="*/ 3622495 h 4327213"/>
              <a:gd name="connsiteX21" fmla="*/ 0 w 3843588"/>
              <a:gd name="connsiteY21" fmla="*/ 2917778 h 4327213"/>
              <a:gd name="connsiteX22" fmla="*/ 0 w 3843588"/>
              <a:gd name="connsiteY22" fmla="*/ 2386149 h 4327213"/>
              <a:gd name="connsiteX23" fmla="*/ 0 w 3843588"/>
              <a:gd name="connsiteY23" fmla="*/ 1724703 h 4327213"/>
              <a:gd name="connsiteX24" fmla="*/ 0 w 3843588"/>
              <a:gd name="connsiteY24" fmla="*/ 1149802 h 4327213"/>
              <a:gd name="connsiteX25" fmla="*/ 0 w 3843588"/>
              <a:gd name="connsiteY25" fmla="*/ 0 h 4327213"/>
              <a:gd name="connsiteX0" fmla="*/ 3202977 w 3843588"/>
              <a:gd name="connsiteY0" fmla="*/ 4327213 h 4327213"/>
              <a:gd name="connsiteX1" fmla="*/ 3331099 w 3843588"/>
              <a:gd name="connsiteY1" fmla="*/ 3814724 h 4327213"/>
              <a:gd name="connsiteX2" fmla="*/ 3843588 w 3843588"/>
              <a:gd name="connsiteY2" fmla="*/ 3686602 h 4327213"/>
              <a:gd name="connsiteX3" fmla="*/ 3536095 w 3843588"/>
              <a:gd name="connsiteY3" fmla="*/ 3994095 h 4327213"/>
              <a:gd name="connsiteX4" fmla="*/ 3202977 w 3843588"/>
              <a:gd name="connsiteY4" fmla="*/ 4327213 h 4327213"/>
              <a:gd name="connsiteX0" fmla="*/ 3202977 w 3843588"/>
              <a:gd name="connsiteY0" fmla="*/ 4327213 h 4327213"/>
              <a:gd name="connsiteX1" fmla="*/ 3331099 w 3843588"/>
              <a:gd name="connsiteY1" fmla="*/ 3814724 h 4327213"/>
              <a:gd name="connsiteX2" fmla="*/ 3843588 w 3843588"/>
              <a:gd name="connsiteY2" fmla="*/ 3686602 h 4327213"/>
              <a:gd name="connsiteX3" fmla="*/ 3516876 w 3843588"/>
              <a:gd name="connsiteY3" fmla="*/ 4013314 h 4327213"/>
              <a:gd name="connsiteX4" fmla="*/ 3202977 w 3843588"/>
              <a:gd name="connsiteY4" fmla="*/ 4327213 h 4327213"/>
              <a:gd name="connsiteX5" fmla="*/ 2658471 w 3843588"/>
              <a:gd name="connsiteY5" fmla="*/ 4327213 h 4327213"/>
              <a:gd name="connsiteX6" fmla="*/ 1985846 w 3843588"/>
              <a:gd name="connsiteY6" fmla="*/ 4327213 h 4327213"/>
              <a:gd name="connsiteX7" fmla="*/ 1281191 w 3843588"/>
              <a:gd name="connsiteY7" fmla="*/ 4327213 h 4327213"/>
              <a:gd name="connsiteX8" fmla="*/ 704655 w 3843588"/>
              <a:gd name="connsiteY8" fmla="*/ 4327213 h 4327213"/>
              <a:gd name="connsiteX9" fmla="*/ 0 w 3843588"/>
              <a:gd name="connsiteY9" fmla="*/ 4327213 h 4327213"/>
              <a:gd name="connsiteX10" fmla="*/ 0 w 3843588"/>
              <a:gd name="connsiteY10" fmla="*/ 3795584 h 4327213"/>
              <a:gd name="connsiteX11" fmla="*/ 0 w 3843588"/>
              <a:gd name="connsiteY11" fmla="*/ 3134139 h 4327213"/>
              <a:gd name="connsiteX12" fmla="*/ 0 w 3843588"/>
              <a:gd name="connsiteY12" fmla="*/ 2645782 h 4327213"/>
              <a:gd name="connsiteX13" fmla="*/ 0 w 3843588"/>
              <a:gd name="connsiteY13" fmla="*/ 2070881 h 4327213"/>
              <a:gd name="connsiteX14" fmla="*/ 0 w 3843588"/>
              <a:gd name="connsiteY14" fmla="*/ 1582524 h 4327213"/>
              <a:gd name="connsiteX15" fmla="*/ 0 w 3843588"/>
              <a:gd name="connsiteY15" fmla="*/ 1094167 h 4327213"/>
              <a:gd name="connsiteX16" fmla="*/ 0 w 3843588"/>
              <a:gd name="connsiteY16" fmla="*/ 0 h 4327213"/>
              <a:gd name="connsiteX17" fmla="*/ 679034 w 3843588"/>
              <a:gd name="connsiteY17" fmla="*/ 0 h 4327213"/>
              <a:gd name="connsiteX18" fmla="*/ 1242760 w 3843588"/>
              <a:gd name="connsiteY18" fmla="*/ 0 h 4327213"/>
              <a:gd name="connsiteX19" fmla="*/ 1921794 w 3843588"/>
              <a:gd name="connsiteY19" fmla="*/ 0 h 4327213"/>
              <a:gd name="connsiteX20" fmla="*/ 2562392 w 3843588"/>
              <a:gd name="connsiteY20" fmla="*/ 0 h 4327213"/>
              <a:gd name="connsiteX21" fmla="*/ 3279862 w 3843588"/>
              <a:gd name="connsiteY21" fmla="*/ 0 h 4327213"/>
              <a:gd name="connsiteX22" fmla="*/ 3843588 w 3843588"/>
              <a:gd name="connsiteY22" fmla="*/ 0 h 4327213"/>
              <a:gd name="connsiteX23" fmla="*/ 3843588 w 3843588"/>
              <a:gd name="connsiteY23" fmla="*/ 614434 h 4327213"/>
              <a:gd name="connsiteX24" fmla="*/ 3843588 w 3843588"/>
              <a:gd name="connsiteY24" fmla="*/ 1155135 h 4327213"/>
              <a:gd name="connsiteX25" fmla="*/ 3843588 w 3843588"/>
              <a:gd name="connsiteY25" fmla="*/ 1806435 h 4327213"/>
              <a:gd name="connsiteX26" fmla="*/ 3843588 w 3843588"/>
              <a:gd name="connsiteY26" fmla="*/ 2384003 h 4327213"/>
              <a:gd name="connsiteX27" fmla="*/ 3843588 w 3843588"/>
              <a:gd name="connsiteY27" fmla="*/ 2961570 h 4327213"/>
              <a:gd name="connsiteX28" fmla="*/ 3843588 w 3843588"/>
              <a:gd name="connsiteY28" fmla="*/ 3686602 h 4327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3843588" h="4327213" stroke="0" extrusionOk="0">
                <a:moveTo>
                  <a:pt x="0" y="0"/>
                </a:moveTo>
                <a:cubicBezTo>
                  <a:pt x="133372" y="15567"/>
                  <a:pt x="401488" y="7990"/>
                  <a:pt x="563726" y="0"/>
                </a:cubicBezTo>
                <a:cubicBezTo>
                  <a:pt x="725964" y="-7990"/>
                  <a:pt x="1012612" y="-23837"/>
                  <a:pt x="1242760" y="0"/>
                </a:cubicBezTo>
                <a:cubicBezTo>
                  <a:pt x="1472908" y="23837"/>
                  <a:pt x="1758884" y="5842"/>
                  <a:pt x="1960230" y="0"/>
                </a:cubicBezTo>
                <a:cubicBezTo>
                  <a:pt x="2161576" y="-5842"/>
                  <a:pt x="2247768" y="-21937"/>
                  <a:pt x="2523956" y="0"/>
                </a:cubicBezTo>
                <a:cubicBezTo>
                  <a:pt x="2800144" y="21937"/>
                  <a:pt x="2850295" y="5768"/>
                  <a:pt x="3049246" y="0"/>
                </a:cubicBezTo>
                <a:cubicBezTo>
                  <a:pt x="3248197" y="-5768"/>
                  <a:pt x="3543276" y="-23893"/>
                  <a:pt x="3843588" y="0"/>
                </a:cubicBezTo>
                <a:cubicBezTo>
                  <a:pt x="3814697" y="268359"/>
                  <a:pt x="3809520" y="540090"/>
                  <a:pt x="3843588" y="688166"/>
                </a:cubicBezTo>
                <a:cubicBezTo>
                  <a:pt x="3877656" y="836242"/>
                  <a:pt x="3828043" y="1062576"/>
                  <a:pt x="3843588" y="1192001"/>
                </a:cubicBezTo>
                <a:cubicBezTo>
                  <a:pt x="3859133" y="1321426"/>
                  <a:pt x="3830680" y="1585906"/>
                  <a:pt x="3843588" y="1806435"/>
                </a:cubicBezTo>
                <a:cubicBezTo>
                  <a:pt x="3856496" y="2026964"/>
                  <a:pt x="3819099" y="2166004"/>
                  <a:pt x="3843588" y="2420869"/>
                </a:cubicBezTo>
                <a:cubicBezTo>
                  <a:pt x="3868077" y="2675734"/>
                  <a:pt x="3845896" y="2803222"/>
                  <a:pt x="3843588" y="3072168"/>
                </a:cubicBezTo>
                <a:cubicBezTo>
                  <a:pt x="3841280" y="3341114"/>
                  <a:pt x="3844066" y="3409932"/>
                  <a:pt x="3843588" y="3686602"/>
                </a:cubicBezTo>
                <a:cubicBezTo>
                  <a:pt x="3721165" y="3817899"/>
                  <a:pt x="3612635" y="3895472"/>
                  <a:pt x="3529689" y="4000501"/>
                </a:cubicBezTo>
                <a:cubicBezTo>
                  <a:pt x="3446743" y="4105530"/>
                  <a:pt x="3314681" y="4188930"/>
                  <a:pt x="3202977" y="4327213"/>
                </a:cubicBezTo>
                <a:cubicBezTo>
                  <a:pt x="3045010" y="4331737"/>
                  <a:pt x="2776980" y="4312164"/>
                  <a:pt x="2562382" y="4327213"/>
                </a:cubicBezTo>
                <a:cubicBezTo>
                  <a:pt x="2347785" y="4342262"/>
                  <a:pt x="2157931" y="4355374"/>
                  <a:pt x="1921786" y="4327213"/>
                </a:cubicBezTo>
                <a:cubicBezTo>
                  <a:pt x="1685641" y="4299052"/>
                  <a:pt x="1574048" y="4322282"/>
                  <a:pt x="1377280" y="4327213"/>
                </a:cubicBezTo>
                <a:cubicBezTo>
                  <a:pt x="1180512" y="4332144"/>
                  <a:pt x="1048508" y="4305515"/>
                  <a:pt x="832774" y="4327213"/>
                </a:cubicBezTo>
                <a:cubicBezTo>
                  <a:pt x="617040" y="4348911"/>
                  <a:pt x="299415" y="4285845"/>
                  <a:pt x="0" y="4327213"/>
                </a:cubicBezTo>
                <a:cubicBezTo>
                  <a:pt x="-23168" y="3975621"/>
                  <a:pt x="24968" y="3797113"/>
                  <a:pt x="0" y="3622495"/>
                </a:cubicBezTo>
                <a:cubicBezTo>
                  <a:pt x="-24968" y="3447877"/>
                  <a:pt x="20281" y="3203301"/>
                  <a:pt x="0" y="2917778"/>
                </a:cubicBezTo>
                <a:cubicBezTo>
                  <a:pt x="-20281" y="2632255"/>
                  <a:pt x="-17571" y="2624810"/>
                  <a:pt x="0" y="2386149"/>
                </a:cubicBezTo>
                <a:cubicBezTo>
                  <a:pt x="17571" y="2147488"/>
                  <a:pt x="-23207" y="1907426"/>
                  <a:pt x="0" y="1724703"/>
                </a:cubicBezTo>
                <a:cubicBezTo>
                  <a:pt x="23207" y="1541980"/>
                  <a:pt x="-11501" y="1436456"/>
                  <a:pt x="0" y="1149802"/>
                </a:cubicBezTo>
                <a:cubicBezTo>
                  <a:pt x="11501" y="863148"/>
                  <a:pt x="54368" y="547297"/>
                  <a:pt x="0" y="0"/>
                </a:cubicBezTo>
                <a:close/>
              </a:path>
              <a:path w="3843588" h="4327213" fill="darkenLess" stroke="0" extrusionOk="0">
                <a:moveTo>
                  <a:pt x="3202977" y="4327213"/>
                </a:moveTo>
                <a:cubicBezTo>
                  <a:pt x="3276244" y="4091831"/>
                  <a:pt x="3310061" y="3932346"/>
                  <a:pt x="3331099" y="3814724"/>
                </a:cubicBezTo>
                <a:cubicBezTo>
                  <a:pt x="3479599" y="3753602"/>
                  <a:pt x="3642158" y="3750461"/>
                  <a:pt x="3843588" y="3686602"/>
                </a:cubicBezTo>
                <a:cubicBezTo>
                  <a:pt x="3781050" y="3750311"/>
                  <a:pt x="3679971" y="3840713"/>
                  <a:pt x="3536095" y="3994095"/>
                </a:cubicBezTo>
                <a:cubicBezTo>
                  <a:pt x="3392219" y="4147477"/>
                  <a:pt x="3295916" y="4210485"/>
                  <a:pt x="3202977" y="4327213"/>
                </a:cubicBezTo>
                <a:close/>
              </a:path>
              <a:path w="3843588" h="4327213" fill="none" extrusionOk="0">
                <a:moveTo>
                  <a:pt x="3202977" y="4327213"/>
                </a:moveTo>
                <a:cubicBezTo>
                  <a:pt x="3231473" y="4174701"/>
                  <a:pt x="3311815" y="3966056"/>
                  <a:pt x="3331099" y="3814724"/>
                </a:cubicBezTo>
                <a:cubicBezTo>
                  <a:pt x="3538954" y="3784074"/>
                  <a:pt x="3687297" y="3711989"/>
                  <a:pt x="3843588" y="3686602"/>
                </a:cubicBezTo>
                <a:cubicBezTo>
                  <a:pt x="3738167" y="3772630"/>
                  <a:pt x="3624340" y="3878817"/>
                  <a:pt x="3516876" y="4013314"/>
                </a:cubicBezTo>
                <a:cubicBezTo>
                  <a:pt x="3409412" y="4147811"/>
                  <a:pt x="3347556" y="4196251"/>
                  <a:pt x="3202977" y="4327213"/>
                </a:cubicBezTo>
                <a:cubicBezTo>
                  <a:pt x="3023319" y="4349962"/>
                  <a:pt x="2809672" y="4335339"/>
                  <a:pt x="2658471" y="4327213"/>
                </a:cubicBezTo>
                <a:cubicBezTo>
                  <a:pt x="2507270" y="4319087"/>
                  <a:pt x="2160925" y="4300220"/>
                  <a:pt x="1985846" y="4327213"/>
                </a:cubicBezTo>
                <a:cubicBezTo>
                  <a:pt x="1810767" y="4354206"/>
                  <a:pt x="1493044" y="4350217"/>
                  <a:pt x="1281191" y="4327213"/>
                </a:cubicBezTo>
                <a:cubicBezTo>
                  <a:pt x="1069339" y="4304209"/>
                  <a:pt x="820931" y="4320646"/>
                  <a:pt x="704655" y="4327213"/>
                </a:cubicBezTo>
                <a:cubicBezTo>
                  <a:pt x="588379" y="4333780"/>
                  <a:pt x="240276" y="4337057"/>
                  <a:pt x="0" y="4327213"/>
                </a:cubicBezTo>
                <a:cubicBezTo>
                  <a:pt x="16402" y="4086438"/>
                  <a:pt x="1065" y="3972576"/>
                  <a:pt x="0" y="3795584"/>
                </a:cubicBezTo>
                <a:cubicBezTo>
                  <a:pt x="-1065" y="3618592"/>
                  <a:pt x="-7570" y="3370617"/>
                  <a:pt x="0" y="3134139"/>
                </a:cubicBezTo>
                <a:cubicBezTo>
                  <a:pt x="7570" y="2897661"/>
                  <a:pt x="8751" y="2811571"/>
                  <a:pt x="0" y="2645782"/>
                </a:cubicBezTo>
                <a:cubicBezTo>
                  <a:pt x="-8751" y="2479993"/>
                  <a:pt x="-13878" y="2280546"/>
                  <a:pt x="0" y="2070881"/>
                </a:cubicBezTo>
                <a:cubicBezTo>
                  <a:pt x="13878" y="1861216"/>
                  <a:pt x="14165" y="1707665"/>
                  <a:pt x="0" y="1582524"/>
                </a:cubicBezTo>
                <a:cubicBezTo>
                  <a:pt x="-14165" y="1457383"/>
                  <a:pt x="-13290" y="1239316"/>
                  <a:pt x="0" y="1094167"/>
                </a:cubicBezTo>
                <a:cubicBezTo>
                  <a:pt x="13290" y="949018"/>
                  <a:pt x="19860" y="355164"/>
                  <a:pt x="0" y="0"/>
                </a:cubicBezTo>
                <a:cubicBezTo>
                  <a:pt x="237280" y="30139"/>
                  <a:pt x="377209" y="-2249"/>
                  <a:pt x="679034" y="0"/>
                </a:cubicBezTo>
                <a:cubicBezTo>
                  <a:pt x="980859" y="2249"/>
                  <a:pt x="1072940" y="19135"/>
                  <a:pt x="1242760" y="0"/>
                </a:cubicBezTo>
                <a:cubicBezTo>
                  <a:pt x="1412580" y="-19135"/>
                  <a:pt x="1585670" y="-20910"/>
                  <a:pt x="1921794" y="0"/>
                </a:cubicBezTo>
                <a:cubicBezTo>
                  <a:pt x="2257918" y="20910"/>
                  <a:pt x="2295177" y="17528"/>
                  <a:pt x="2562392" y="0"/>
                </a:cubicBezTo>
                <a:cubicBezTo>
                  <a:pt x="2829607" y="-17528"/>
                  <a:pt x="3093911" y="16873"/>
                  <a:pt x="3279862" y="0"/>
                </a:cubicBezTo>
                <a:cubicBezTo>
                  <a:pt x="3465813" y="-16873"/>
                  <a:pt x="3665874" y="-6963"/>
                  <a:pt x="3843588" y="0"/>
                </a:cubicBezTo>
                <a:cubicBezTo>
                  <a:pt x="3820144" y="171877"/>
                  <a:pt x="3835181" y="392869"/>
                  <a:pt x="3843588" y="614434"/>
                </a:cubicBezTo>
                <a:cubicBezTo>
                  <a:pt x="3851995" y="835999"/>
                  <a:pt x="3866763" y="942666"/>
                  <a:pt x="3843588" y="1155135"/>
                </a:cubicBezTo>
                <a:cubicBezTo>
                  <a:pt x="3820413" y="1367604"/>
                  <a:pt x="3812443" y="1617743"/>
                  <a:pt x="3843588" y="1806435"/>
                </a:cubicBezTo>
                <a:cubicBezTo>
                  <a:pt x="3874733" y="1995127"/>
                  <a:pt x="3826389" y="2180376"/>
                  <a:pt x="3843588" y="2384003"/>
                </a:cubicBezTo>
                <a:cubicBezTo>
                  <a:pt x="3860787" y="2587630"/>
                  <a:pt x="3839063" y="2754937"/>
                  <a:pt x="3843588" y="2961570"/>
                </a:cubicBezTo>
                <a:cubicBezTo>
                  <a:pt x="3848113" y="3168203"/>
                  <a:pt x="3823086" y="3392189"/>
                  <a:pt x="3843588" y="3686602"/>
                </a:cubicBezTo>
              </a:path>
              <a:path w="3843588" h="4327213" fill="none" stroke="0" extrusionOk="0">
                <a:moveTo>
                  <a:pt x="3202977" y="4327213"/>
                </a:moveTo>
                <a:cubicBezTo>
                  <a:pt x="3223045" y="4142482"/>
                  <a:pt x="3293368" y="4019092"/>
                  <a:pt x="3331099" y="3814724"/>
                </a:cubicBezTo>
                <a:cubicBezTo>
                  <a:pt x="3496987" y="3789926"/>
                  <a:pt x="3735344" y="3735533"/>
                  <a:pt x="3843588" y="3686602"/>
                </a:cubicBezTo>
                <a:cubicBezTo>
                  <a:pt x="3709305" y="3847506"/>
                  <a:pt x="3611355" y="3937203"/>
                  <a:pt x="3536095" y="3994095"/>
                </a:cubicBezTo>
                <a:cubicBezTo>
                  <a:pt x="3460835" y="4050987"/>
                  <a:pt x="3353811" y="4197855"/>
                  <a:pt x="3202977" y="4327213"/>
                </a:cubicBezTo>
                <a:cubicBezTo>
                  <a:pt x="2926462" y="4312371"/>
                  <a:pt x="2748651" y="4341734"/>
                  <a:pt x="2498322" y="4327213"/>
                </a:cubicBezTo>
                <a:cubicBezTo>
                  <a:pt x="2247994" y="4312692"/>
                  <a:pt x="2099716" y="4304907"/>
                  <a:pt x="1889756" y="4327213"/>
                </a:cubicBezTo>
                <a:cubicBezTo>
                  <a:pt x="1679796" y="4349519"/>
                  <a:pt x="1526398" y="4352766"/>
                  <a:pt x="1313221" y="4327213"/>
                </a:cubicBezTo>
                <a:cubicBezTo>
                  <a:pt x="1100045" y="4301660"/>
                  <a:pt x="904614" y="4300488"/>
                  <a:pt x="768714" y="4327213"/>
                </a:cubicBezTo>
                <a:cubicBezTo>
                  <a:pt x="632814" y="4353938"/>
                  <a:pt x="382922" y="4333176"/>
                  <a:pt x="0" y="4327213"/>
                </a:cubicBezTo>
                <a:cubicBezTo>
                  <a:pt x="3108" y="4214201"/>
                  <a:pt x="-11327" y="3920963"/>
                  <a:pt x="0" y="3795584"/>
                </a:cubicBezTo>
                <a:cubicBezTo>
                  <a:pt x="11327" y="3670205"/>
                  <a:pt x="-15759" y="3365960"/>
                  <a:pt x="0" y="3220683"/>
                </a:cubicBezTo>
                <a:cubicBezTo>
                  <a:pt x="15759" y="3075406"/>
                  <a:pt x="14194" y="2868471"/>
                  <a:pt x="0" y="2559237"/>
                </a:cubicBezTo>
                <a:cubicBezTo>
                  <a:pt x="-14194" y="2250003"/>
                  <a:pt x="-16188" y="2244611"/>
                  <a:pt x="0" y="2070881"/>
                </a:cubicBezTo>
                <a:cubicBezTo>
                  <a:pt x="16188" y="1897151"/>
                  <a:pt x="15368" y="1536838"/>
                  <a:pt x="0" y="1366163"/>
                </a:cubicBezTo>
                <a:cubicBezTo>
                  <a:pt x="-15368" y="1195488"/>
                  <a:pt x="17118" y="1115876"/>
                  <a:pt x="0" y="877806"/>
                </a:cubicBezTo>
                <a:cubicBezTo>
                  <a:pt x="-17118" y="639736"/>
                  <a:pt x="24611" y="294182"/>
                  <a:pt x="0" y="0"/>
                </a:cubicBezTo>
                <a:cubicBezTo>
                  <a:pt x="122620" y="25253"/>
                  <a:pt x="332316" y="-24194"/>
                  <a:pt x="525290" y="0"/>
                </a:cubicBezTo>
                <a:cubicBezTo>
                  <a:pt x="718264" y="24194"/>
                  <a:pt x="795483" y="-7426"/>
                  <a:pt x="1050581" y="0"/>
                </a:cubicBezTo>
                <a:cubicBezTo>
                  <a:pt x="1305679" y="7426"/>
                  <a:pt x="1534458" y="-20711"/>
                  <a:pt x="1729615" y="0"/>
                </a:cubicBezTo>
                <a:cubicBezTo>
                  <a:pt x="1924772" y="20711"/>
                  <a:pt x="2142385" y="11627"/>
                  <a:pt x="2293341" y="0"/>
                </a:cubicBezTo>
                <a:cubicBezTo>
                  <a:pt x="2444297" y="-11627"/>
                  <a:pt x="2620393" y="12"/>
                  <a:pt x="2818631" y="0"/>
                </a:cubicBezTo>
                <a:cubicBezTo>
                  <a:pt x="3016869" y="-12"/>
                  <a:pt x="3399624" y="-43589"/>
                  <a:pt x="3843588" y="0"/>
                </a:cubicBezTo>
                <a:cubicBezTo>
                  <a:pt x="3869922" y="254155"/>
                  <a:pt x="3837732" y="351887"/>
                  <a:pt x="3843588" y="577568"/>
                </a:cubicBezTo>
                <a:cubicBezTo>
                  <a:pt x="3849444" y="803249"/>
                  <a:pt x="3841417" y="1002655"/>
                  <a:pt x="3843588" y="1265733"/>
                </a:cubicBezTo>
                <a:cubicBezTo>
                  <a:pt x="3845759" y="1528811"/>
                  <a:pt x="3849073" y="1684435"/>
                  <a:pt x="3843588" y="1953899"/>
                </a:cubicBezTo>
                <a:cubicBezTo>
                  <a:pt x="3838103" y="2223363"/>
                  <a:pt x="3827087" y="2361751"/>
                  <a:pt x="3843588" y="2531467"/>
                </a:cubicBezTo>
                <a:cubicBezTo>
                  <a:pt x="3860089" y="2701183"/>
                  <a:pt x="3888644" y="3308917"/>
                  <a:pt x="3843588" y="3686602"/>
                </a:cubicBezTo>
              </a:path>
            </a:pathLst>
          </a:custGeom>
          <a:solidFill>
            <a:srgbClr val="8DE3D5"/>
          </a:solidFill>
          <a:ln w="19050">
            <a:solidFill>
              <a:schemeClr val="accent5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490859544">
                  <a:prstGeom prst="foldedCorner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342900">
              <a:buFont typeface="Calibri Light" panose="020F0302020204030204" pitchFamily="34" charset="0"/>
              <a:buChar char="-"/>
            </a:pPr>
            <a:endParaRPr lang="hr-HR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Calibri Light" panose="020F0302020204030204" pitchFamily="34" charset="0"/>
              <a:buChar char="-"/>
            </a:pPr>
            <a:endParaRPr lang="hr-HR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Calibri Light" panose="020F0302020204030204" pitchFamily="34" charset="0"/>
              <a:buChar char="-"/>
            </a:pPr>
            <a:r>
              <a:rPr lang="hr-HR" sz="2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u 21. stoljeću širi se na istočnu i jugoistočnu Europu</a:t>
            </a:r>
          </a:p>
          <a:p>
            <a:pPr marL="342900" lvl="0" indent="-342900">
              <a:buFont typeface="Calibri Light" panose="020F0302020204030204" pitchFamily="34" charset="0"/>
              <a:buChar char="-"/>
            </a:pPr>
            <a:r>
              <a:rPr lang="hr-HR" sz="2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politički problemi – </a:t>
            </a:r>
            <a:r>
              <a:rPr lang="hr-HR" sz="2000" b="1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Brexit</a:t>
            </a:r>
            <a:r>
              <a:rPr lang="hr-HR" sz="20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2020. godine</a:t>
            </a:r>
            <a:r>
              <a:rPr lang="hr-HR" sz="2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→ izlazak Velike Britanije iz EU</a:t>
            </a:r>
          </a:p>
          <a:p>
            <a:pPr marL="342900" lvl="0" indent="-342900">
              <a:buFont typeface="Calibri Light" panose="020F0302020204030204" pitchFamily="34" charset="0"/>
              <a:buChar char="-"/>
            </a:pPr>
            <a:r>
              <a:rPr lang="hr-HR" sz="20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migrantska kriza</a:t>
            </a:r>
            <a:r>
              <a:rPr lang="hr-HR" sz="2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– velik broj iseljenika iz Afrike i Azije želi ući u EU</a:t>
            </a:r>
          </a:p>
          <a:p>
            <a:pPr marL="342900" lvl="0" indent="-342900">
              <a:buFont typeface="Calibri Light" panose="020F0302020204030204" pitchFamily="34" charset="0"/>
              <a:buChar char="-"/>
            </a:pPr>
            <a:r>
              <a:rPr lang="hr-HR" sz="20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azil</a:t>
            </a:r>
            <a:r>
              <a:rPr lang="hr-HR" sz="2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– zaštita koju jedna država daje osobama stranog državljanstva zbog progona ili straha  </a:t>
            </a:r>
          </a:p>
        </p:txBody>
      </p:sp>
      <p:sp>
        <p:nvSpPr>
          <p:cNvPr id="6" name="Strelica: ulijevo 5">
            <a:extLst>
              <a:ext uri="{FF2B5EF4-FFF2-40B4-BE49-F238E27FC236}">
                <a16:creationId xmlns:a16="http://schemas.microsoft.com/office/drawing/2014/main" xmlns="" id="{EFC153AD-1487-4713-97C3-367B6BDACB29}"/>
              </a:ext>
            </a:extLst>
          </p:cNvPr>
          <p:cNvSpPr/>
          <p:nvPr/>
        </p:nvSpPr>
        <p:spPr>
          <a:xfrm rot="9942474">
            <a:off x="4188553" y="5156014"/>
            <a:ext cx="3115238" cy="727093"/>
          </a:xfrm>
          <a:custGeom>
            <a:avLst/>
            <a:gdLst>
              <a:gd name="connsiteX0" fmla="*/ 0 w 3115238"/>
              <a:gd name="connsiteY0" fmla="*/ 363547 h 727093"/>
              <a:gd name="connsiteX1" fmla="*/ 363547 w 3115238"/>
              <a:gd name="connsiteY1" fmla="*/ 0 h 727093"/>
              <a:gd name="connsiteX2" fmla="*/ 363547 w 3115238"/>
              <a:gd name="connsiteY2" fmla="*/ 181773 h 727093"/>
              <a:gd name="connsiteX3" fmla="*/ 968919 w 3115238"/>
              <a:gd name="connsiteY3" fmla="*/ 181773 h 727093"/>
              <a:gd name="connsiteX4" fmla="*/ 1711876 w 3115238"/>
              <a:gd name="connsiteY4" fmla="*/ 181773 h 727093"/>
              <a:gd name="connsiteX5" fmla="*/ 2454832 w 3115238"/>
              <a:gd name="connsiteY5" fmla="*/ 181773 h 727093"/>
              <a:gd name="connsiteX6" fmla="*/ 3115238 w 3115238"/>
              <a:gd name="connsiteY6" fmla="*/ 181773 h 727093"/>
              <a:gd name="connsiteX7" fmla="*/ 3115238 w 3115238"/>
              <a:gd name="connsiteY7" fmla="*/ 545320 h 727093"/>
              <a:gd name="connsiteX8" fmla="*/ 2399798 w 3115238"/>
              <a:gd name="connsiteY8" fmla="*/ 545320 h 727093"/>
              <a:gd name="connsiteX9" fmla="*/ 1794426 w 3115238"/>
              <a:gd name="connsiteY9" fmla="*/ 545320 h 727093"/>
              <a:gd name="connsiteX10" fmla="*/ 1078987 w 3115238"/>
              <a:gd name="connsiteY10" fmla="*/ 545320 h 727093"/>
              <a:gd name="connsiteX11" fmla="*/ 363547 w 3115238"/>
              <a:gd name="connsiteY11" fmla="*/ 545320 h 727093"/>
              <a:gd name="connsiteX12" fmla="*/ 363547 w 3115238"/>
              <a:gd name="connsiteY12" fmla="*/ 727093 h 727093"/>
              <a:gd name="connsiteX13" fmla="*/ 0 w 3115238"/>
              <a:gd name="connsiteY13" fmla="*/ 363547 h 727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115238" h="727093" fill="none" extrusionOk="0">
                <a:moveTo>
                  <a:pt x="0" y="363547"/>
                </a:moveTo>
                <a:cubicBezTo>
                  <a:pt x="95147" y="299180"/>
                  <a:pt x="258490" y="103140"/>
                  <a:pt x="363547" y="0"/>
                </a:cubicBezTo>
                <a:cubicBezTo>
                  <a:pt x="370185" y="59268"/>
                  <a:pt x="372458" y="123435"/>
                  <a:pt x="363547" y="181773"/>
                </a:cubicBezTo>
                <a:cubicBezTo>
                  <a:pt x="606114" y="177137"/>
                  <a:pt x="720560" y="158406"/>
                  <a:pt x="968919" y="181773"/>
                </a:cubicBezTo>
                <a:cubicBezTo>
                  <a:pt x="1217278" y="205140"/>
                  <a:pt x="1395286" y="183649"/>
                  <a:pt x="1711876" y="181773"/>
                </a:cubicBezTo>
                <a:cubicBezTo>
                  <a:pt x="2028466" y="179897"/>
                  <a:pt x="2170086" y="154217"/>
                  <a:pt x="2454832" y="181773"/>
                </a:cubicBezTo>
                <a:cubicBezTo>
                  <a:pt x="2739578" y="209329"/>
                  <a:pt x="2951988" y="207222"/>
                  <a:pt x="3115238" y="181773"/>
                </a:cubicBezTo>
                <a:cubicBezTo>
                  <a:pt x="3106145" y="260261"/>
                  <a:pt x="3131516" y="395199"/>
                  <a:pt x="3115238" y="545320"/>
                </a:cubicBezTo>
                <a:cubicBezTo>
                  <a:pt x="2795176" y="522138"/>
                  <a:pt x="2610455" y="556706"/>
                  <a:pt x="2399798" y="545320"/>
                </a:cubicBezTo>
                <a:cubicBezTo>
                  <a:pt x="2189141" y="533934"/>
                  <a:pt x="1962612" y="517881"/>
                  <a:pt x="1794426" y="545320"/>
                </a:cubicBezTo>
                <a:cubicBezTo>
                  <a:pt x="1626240" y="572759"/>
                  <a:pt x="1272401" y="511269"/>
                  <a:pt x="1078987" y="545320"/>
                </a:cubicBezTo>
                <a:cubicBezTo>
                  <a:pt x="885573" y="579371"/>
                  <a:pt x="606474" y="552372"/>
                  <a:pt x="363547" y="545320"/>
                </a:cubicBezTo>
                <a:cubicBezTo>
                  <a:pt x="369254" y="605924"/>
                  <a:pt x="355246" y="655644"/>
                  <a:pt x="363547" y="727093"/>
                </a:cubicBezTo>
                <a:cubicBezTo>
                  <a:pt x="254082" y="620596"/>
                  <a:pt x="94340" y="491367"/>
                  <a:pt x="0" y="363547"/>
                </a:cubicBezTo>
                <a:close/>
              </a:path>
              <a:path w="3115238" h="727093" stroke="0" extrusionOk="0">
                <a:moveTo>
                  <a:pt x="0" y="363547"/>
                </a:moveTo>
                <a:cubicBezTo>
                  <a:pt x="167572" y="169620"/>
                  <a:pt x="259410" y="132289"/>
                  <a:pt x="363547" y="0"/>
                </a:cubicBezTo>
                <a:cubicBezTo>
                  <a:pt x="364955" y="82381"/>
                  <a:pt x="370829" y="141509"/>
                  <a:pt x="363547" y="181773"/>
                </a:cubicBezTo>
                <a:cubicBezTo>
                  <a:pt x="551359" y="148764"/>
                  <a:pt x="826239" y="170760"/>
                  <a:pt x="1051470" y="181773"/>
                </a:cubicBezTo>
                <a:cubicBezTo>
                  <a:pt x="1276701" y="192786"/>
                  <a:pt x="1536728" y="187631"/>
                  <a:pt x="1684359" y="181773"/>
                </a:cubicBezTo>
                <a:cubicBezTo>
                  <a:pt x="1831990" y="175915"/>
                  <a:pt x="2181146" y="172206"/>
                  <a:pt x="2344765" y="181773"/>
                </a:cubicBezTo>
                <a:cubicBezTo>
                  <a:pt x="2508384" y="191340"/>
                  <a:pt x="2791045" y="148611"/>
                  <a:pt x="3115238" y="181773"/>
                </a:cubicBezTo>
                <a:cubicBezTo>
                  <a:pt x="3118156" y="290428"/>
                  <a:pt x="3121119" y="470045"/>
                  <a:pt x="3115238" y="545320"/>
                </a:cubicBezTo>
                <a:cubicBezTo>
                  <a:pt x="2848549" y="574983"/>
                  <a:pt x="2562729" y="527904"/>
                  <a:pt x="2399798" y="545320"/>
                </a:cubicBezTo>
                <a:cubicBezTo>
                  <a:pt x="2236867" y="562736"/>
                  <a:pt x="2084861" y="526194"/>
                  <a:pt x="1794426" y="545320"/>
                </a:cubicBezTo>
                <a:cubicBezTo>
                  <a:pt x="1503991" y="564446"/>
                  <a:pt x="1285542" y="556165"/>
                  <a:pt x="1106504" y="545320"/>
                </a:cubicBezTo>
                <a:cubicBezTo>
                  <a:pt x="927466" y="534475"/>
                  <a:pt x="622756" y="563657"/>
                  <a:pt x="363547" y="545320"/>
                </a:cubicBezTo>
                <a:cubicBezTo>
                  <a:pt x="366458" y="607526"/>
                  <a:pt x="369796" y="638921"/>
                  <a:pt x="363547" y="727093"/>
                </a:cubicBezTo>
                <a:cubicBezTo>
                  <a:pt x="229633" y="595721"/>
                  <a:pt x="174868" y="522319"/>
                  <a:pt x="0" y="363547"/>
                </a:cubicBezTo>
                <a:close/>
              </a:path>
            </a:pathLst>
          </a:custGeom>
          <a:solidFill>
            <a:srgbClr val="1F8691"/>
          </a:solidFill>
          <a:ln>
            <a:solidFill>
              <a:schemeClr val="accent5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38948551">
                  <a:prstGeom prst="leftArrow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29492167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6D351BA5-F7F5-4629-9FF1-178B89E085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4598" y="2439737"/>
            <a:ext cx="3132323" cy="4431226"/>
          </a:xfrm>
          <a:prstGeom prst="rect">
            <a:avLst/>
          </a:prstGeom>
        </p:spPr>
      </p:pic>
      <p:sp>
        <p:nvSpPr>
          <p:cNvPr id="8" name="Oblačić za govor: ovalni 7">
            <a:extLst>
              <a:ext uri="{FF2B5EF4-FFF2-40B4-BE49-F238E27FC236}">
                <a16:creationId xmlns:a16="http://schemas.microsoft.com/office/drawing/2014/main" xmlns="" id="{BA42CF05-F259-451C-B5C1-5C1DD217F24F}"/>
              </a:ext>
            </a:extLst>
          </p:cNvPr>
          <p:cNvSpPr/>
          <p:nvPr/>
        </p:nvSpPr>
        <p:spPr>
          <a:xfrm>
            <a:off x="5045298" y="1819374"/>
            <a:ext cx="4899980" cy="4251360"/>
          </a:xfrm>
          <a:custGeom>
            <a:avLst/>
            <a:gdLst>
              <a:gd name="connsiteX0" fmla="*/ -1310794 w 4899980"/>
              <a:gd name="connsiteY0" fmla="*/ 1771882 h 4251360"/>
              <a:gd name="connsiteX1" fmla="*/ -837389 w 4899980"/>
              <a:gd name="connsiteY1" fmla="*/ 1680426 h 4251360"/>
              <a:gd name="connsiteX2" fmla="*/ -378187 w 4899980"/>
              <a:gd name="connsiteY2" fmla="*/ 1591713 h 4251360"/>
              <a:gd name="connsiteX3" fmla="*/ 109420 w 4899980"/>
              <a:gd name="connsiteY3" fmla="*/ 1497513 h 4251360"/>
              <a:gd name="connsiteX4" fmla="*/ 2828735 w 4899980"/>
              <a:gd name="connsiteY4" fmla="*/ 25553 h 4251360"/>
              <a:gd name="connsiteX5" fmla="*/ 4885445 w 4899980"/>
              <a:gd name="connsiteY5" fmla="*/ 2356883 h 4251360"/>
              <a:gd name="connsiteX6" fmla="*/ 2426880 w 4899980"/>
              <a:gd name="connsiteY6" fmla="*/ 4251264 h 4251360"/>
              <a:gd name="connsiteX7" fmla="*/ 8634 w 4899980"/>
              <a:gd name="connsiteY7" fmla="*/ 2303982 h 4251360"/>
              <a:gd name="connsiteX8" fmla="*/ -391592 w 4899980"/>
              <a:gd name="connsiteY8" fmla="*/ 2142578 h 4251360"/>
              <a:gd name="connsiteX9" fmla="*/ -844596 w 4899980"/>
              <a:gd name="connsiteY9" fmla="*/ 1959891 h 4251360"/>
              <a:gd name="connsiteX10" fmla="*/ -1310794 w 4899980"/>
              <a:gd name="connsiteY10" fmla="*/ 1771882 h 4251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899980" h="4251360" fill="none" extrusionOk="0">
                <a:moveTo>
                  <a:pt x="-1310794" y="1771882"/>
                </a:moveTo>
                <a:cubicBezTo>
                  <a:pt x="-1173819" y="1758030"/>
                  <a:pt x="-1048966" y="1726852"/>
                  <a:pt x="-837389" y="1680426"/>
                </a:cubicBezTo>
                <a:cubicBezTo>
                  <a:pt x="-625812" y="1634000"/>
                  <a:pt x="-589174" y="1652567"/>
                  <a:pt x="-378187" y="1591713"/>
                </a:cubicBezTo>
                <a:cubicBezTo>
                  <a:pt x="-167200" y="1530859"/>
                  <a:pt x="11133" y="1526025"/>
                  <a:pt x="109420" y="1497513"/>
                </a:cubicBezTo>
                <a:cubicBezTo>
                  <a:pt x="414269" y="506608"/>
                  <a:pt x="1537133" y="-167503"/>
                  <a:pt x="2828735" y="25553"/>
                </a:cubicBezTo>
                <a:cubicBezTo>
                  <a:pt x="4365124" y="230543"/>
                  <a:pt x="5026172" y="1107891"/>
                  <a:pt x="4885445" y="2356883"/>
                </a:cubicBezTo>
                <a:cubicBezTo>
                  <a:pt x="4578245" y="3392050"/>
                  <a:pt x="3693957" y="4505357"/>
                  <a:pt x="2426880" y="4251264"/>
                </a:cubicBezTo>
                <a:cubicBezTo>
                  <a:pt x="1221033" y="4096029"/>
                  <a:pt x="79944" y="3350436"/>
                  <a:pt x="8634" y="2303982"/>
                </a:cubicBezTo>
                <a:cubicBezTo>
                  <a:pt x="-159117" y="2243789"/>
                  <a:pt x="-267094" y="2210477"/>
                  <a:pt x="-391592" y="2142578"/>
                </a:cubicBezTo>
                <a:cubicBezTo>
                  <a:pt x="-516090" y="2074679"/>
                  <a:pt x="-650959" y="2063357"/>
                  <a:pt x="-844596" y="1959891"/>
                </a:cubicBezTo>
                <a:cubicBezTo>
                  <a:pt x="-1038233" y="1856425"/>
                  <a:pt x="-1199300" y="1801088"/>
                  <a:pt x="-1310794" y="1771882"/>
                </a:cubicBezTo>
                <a:close/>
              </a:path>
              <a:path w="4899980" h="4251360" stroke="0" extrusionOk="0">
                <a:moveTo>
                  <a:pt x="-1310794" y="1771882"/>
                </a:moveTo>
                <a:cubicBezTo>
                  <a:pt x="-1180223" y="1728090"/>
                  <a:pt x="-1050697" y="1708654"/>
                  <a:pt x="-879996" y="1688657"/>
                </a:cubicBezTo>
                <a:cubicBezTo>
                  <a:pt x="-709295" y="1668660"/>
                  <a:pt x="-575728" y="1610946"/>
                  <a:pt x="-434995" y="1602688"/>
                </a:cubicBezTo>
                <a:cubicBezTo>
                  <a:pt x="-294262" y="1594430"/>
                  <a:pt x="-162088" y="1550016"/>
                  <a:pt x="109420" y="1497513"/>
                </a:cubicBezTo>
                <a:cubicBezTo>
                  <a:pt x="457920" y="388745"/>
                  <a:pt x="1532129" y="-137081"/>
                  <a:pt x="2828735" y="25553"/>
                </a:cubicBezTo>
                <a:cubicBezTo>
                  <a:pt x="4141375" y="301750"/>
                  <a:pt x="5016051" y="1440249"/>
                  <a:pt x="4885445" y="2356883"/>
                </a:cubicBezTo>
                <a:cubicBezTo>
                  <a:pt x="4592852" y="3500431"/>
                  <a:pt x="3829096" y="4372180"/>
                  <a:pt x="2426880" y="4251264"/>
                </a:cubicBezTo>
                <a:cubicBezTo>
                  <a:pt x="952305" y="4416623"/>
                  <a:pt x="-16769" y="3338979"/>
                  <a:pt x="8634" y="2303982"/>
                </a:cubicBezTo>
                <a:cubicBezTo>
                  <a:pt x="-200727" y="2234642"/>
                  <a:pt x="-250646" y="2204115"/>
                  <a:pt x="-404787" y="2137257"/>
                </a:cubicBezTo>
                <a:cubicBezTo>
                  <a:pt x="-558928" y="2070400"/>
                  <a:pt x="-706933" y="2038141"/>
                  <a:pt x="-870985" y="1949249"/>
                </a:cubicBezTo>
                <a:cubicBezTo>
                  <a:pt x="-1035037" y="1860357"/>
                  <a:pt x="-1209778" y="1829662"/>
                  <a:pt x="-1310794" y="1771882"/>
                </a:cubicBez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accent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619513256">
                  <a:prstGeom prst="wedgeEllipseCallout">
                    <a:avLst>
                      <a:gd name="adj1" fmla="val -76751"/>
                      <a:gd name="adj2" fmla="val -8322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hr-HR" sz="3200" b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Pročitaj tekst </a:t>
            </a:r>
            <a:r>
              <a:rPr lang="hr-HR" sz="3200" b="1" dirty="0">
                <a:solidFill>
                  <a:schemeClr val="tx1"/>
                </a:solidFill>
                <a:ea typeface="Calibri" panose="020F0502020204030204" pitchFamily="34" charset="0"/>
              </a:rPr>
              <a:t>„</a:t>
            </a:r>
            <a:r>
              <a:rPr lang="hr-HR" sz="3200" b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Uvod u cjelinu” – Suvremeno doba (U/str. 202). </a:t>
            </a:r>
            <a:endParaRPr lang="hr-HR" sz="32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Oblačić za govor: ovalni 5">
            <a:extLst>
              <a:ext uri="{FF2B5EF4-FFF2-40B4-BE49-F238E27FC236}">
                <a16:creationId xmlns:a16="http://schemas.microsoft.com/office/drawing/2014/main" xmlns="" id="{45D6B398-7CD0-4F64-AF24-07026412CCD0}"/>
              </a:ext>
            </a:extLst>
          </p:cNvPr>
          <p:cNvSpPr/>
          <p:nvPr/>
        </p:nvSpPr>
        <p:spPr>
          <a:xfrm>
            <a:off x="5045298" y="1819374"/>
            <a:ext cx="4899980" cy="4251360"/>
          </a:xfrm>
          <a:custGeom>
            <a:avLst/>
            <a:gdLst>
              <a:gd name="connsiteX0" fmla="*/ -1310794 w 4899980"/>
              <a:gd name="connsiteY0" fmla="*/ 1771882 h 4251360"/>
              <a:gd name="connsiteX1" fmla="*/ -837389 w 4899980"/>
              <a:gd name="connsiteY1" fmla="*/ 1680426 h 4251360"/>
              <a:gd name="connsiteX2" fmla="*/ -378187 w 4899980"/>
              <a:gd name="connsiteY2" fmla="*/ 1591713 h 4251360"/>
              <a:gd name="connsiteX3" fmla="*/ 109420 w 4899980"/>
              <a:gd name="connsiteY3" fmla="*/ 1497513 h 4251360"/>
              <a:gd name="connsiteX4" fmla="*/ 2828735 w 4899980"/>
              <a:gd name="connsiteY4" fmla="*/ 25553 h 4251360"/>
              <a:gd name="connsiteX5" fmla="*/ 4885445 w 4899980"/>
              <a:gd name="connsiteY5" fmla="*/ 2356883 h 4251360"/>
              <a:gd name="connsiteX6" fmla="*/ 2426880 w 4899980"/>
              <a:gd name="connsiteY6" fmla="*/ 4251264 h 4251360"/>
              <a:gd name="connsiteX7" fmla="*/ 8634 w 4899980"/>
              <a:gd name="connsiteY7" fmla="*/ 2303982 h 4251360"/>
              <a:gd name="connsiteX8" fmla="*/ -391592 w 4899980"/>
              <a:gd name="connsiteY8" fmla="*/ 2142578 h 4251360"/>
              <a:gd name="connsiteX9" fmla="*/ -844596 w 4899980"/>
              <a:gd name="connsiteY9" fmla="*/ 1959891 h 4251360"/>
              <a:gd name="connsiteX10" fmla="*/ -1310794 w 4899980"/>
              <a:gd name="connsiteY10" fmla="*/ 1771882 h 4251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899980" h="4251360" fill="none" extrusionOk="0">
                <a:moveTo>
                  <a:pt x="-1310794" y="1771882"/>
                </a:moveTo>
                <a:cubicBezTo>
                  <a:pt x="-1173819" y="1758030"/>
                  <a:pt x="-1048966" y="1726852"/>
                  <a:pt x="-837389" y="1680426"/>
                </a:cubicBezTo>
                <a:cubicBezTo>
                  <a:pt x="-625812" y="1634000"/>
                  <a:pt x="-589174" y="1652567"/>
                  <a:pt x="-378187" y="1591713"/>
                </a:cubicBezTo>
                <a:cubicBezTo>
                  <a:pt x="-167200" y="1530859"/>
                  <a:pt x="11133" y="1526025"/>
                  <a:pt x="109420" y="1497513"/>
                </a:cubicBezTo>
                <a:cubicBezTo>
                  <a:pt x="414269" y="506608"/>
                  <a:pt x="1537133" y="-167503"/>
                  <a:pt x="2828735" y="25553"/>
                </a:cubicBezTo>
                <a:cubicBezTo>
                  <a:pt x="4365124" y="230543"/>
                  <a:pt x="5026172" y="1107891"/>
                  <a:pt x="4885445" y="2356883"/>
                </a:cubicBezTo>
                <a:cubicBezTo>
                  <a:pt x="4578245" y="3392050"/>
                  <a:pt x="3693957" y="4505357"/>
                  <a:pt x="2426880" y="4251264"/>
                </a:cubicBezTo>
                <a:cubicBezTo>
                  <a:pt x="1221033" y="4096029"/>
                  <a:pt x="79944" y="3350436"/>
                  <a:pt x="8634" y="2303982"/>
                </a:cubicBezTo>
                <a:cubicBezTo>
                  <a:pt x="-159117" y="2243789"/>
                  <a:pt x="-267094" y="2210477"/>
                  <a:pt x="-391592" y="2142578"/>
                </a:cubicBezTo>
                <a:cubicBezTo>
                  <a:pt x="-516090" y="2074679"/>
                  <a:pt x="-650959" y="2063357"/>
                  <a:pt x="-844596" y="1959891"/>
                </a:cubicBezTo>
                <a:cubicBezTo>
                  <a:pt x="-1038233" y="1856425"/>
                  <a:pt x="-1199300" y="1801088"/>
                  <a:pt x="-1310794" y="1771882"/>
                </a:cubicBezTo>
                <a:close/>
              </a:path>
              <a:path w="4899980" h="4251360" stroke="0" extrusionOk="0">
                <a:moveTo>
                  <a:pt x="-1310794" y="1771882"/>
                </a:moveTo>
                <a:cubicBezTo>
                  <a:pt x="-1180223" y="1728090"/>
                  <a:pt x="-1050697" y="1708654"/>
                  <a:pt x="-879996" y="1688657"/>
                </a:cubicBezTo>
                <a:cubicBezTo>
                  <a:pt x="-709295" y="1668660"/>
                  <a:pt x="-575728" y="1610946"/>
                  <a:pt x="-434995" y="1602688"/>
                </a:cubicBezTo>
                <a:cubicBezTo>
                  <a:pt x="-294262" y="1594430"/>
                  <a:pt x="-162088" y="1550016"/>
                  <a:pt x="109420" y="1497513"/>
                </a:cubicBezTo>
                <a:cubicBezTo>
                  <a:pt x="457920" y="388745"/>
                  <a:pt x="1532129" y="-137081"/>
                  <a:pt x="2828735" y="25553"/>
                </a:cubicBezTo>
                <a:cubicBezTo>
                  <a:pt x="4141375" y="301750"/>
                  <a:pt x="5016051" y="1440249"/>
                  <a:pt x="4885445" y="2356883"/>
                </a:cubicBezTo>
                <a:cubicBezTo>
                  <a:pt x="4592852" y="3500431"/>
                  <a:pt x="3829096" y="4372180"/>
                  <a:pt x="2426880" y="4251264"/>
                </a:cubicBezTo>
                <a:cubicBezTo>
                  <a:pt x="952305" y="4416623"/>
                  <a:pt x="-16769" y="3338979"/>
                  <a:pt x="8634" y="2303982"/>
                </a:cubicBezTo>
                <a:cubicBezTo>
                  <a:pt x="-200727" y="2234642"/>
                  <a:pt x="-250646" y="2204115"/>
                  <a:pt x="-404787" y="2137257"/>
                </a:cubicBezTo>
                <a:cubicBezTo>
                  <a:pt x="-558928" y="2070400"/>
                  <a:pt x="-706933" y="2038141"/>
                  <a:pt x="-870985" y="1949249"/>
                </a:cubicBezTo>
                <a:cubicBezTo>
                  <a:pt x="-1035037" y="1860357"/>
                  <a:pt x="-1209778" y="1829662"/>
                  <a:pt x="-1310794" y="1771882"/>
                </a:cubicBez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accent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619513256">
                  <a:prstGeom prst="wedgeEllipseCallout">
                    <a:avLst>
                      <a:gd name="adj1" fmla="val -76751"/>
                      <a:gd name="adj2" fmla="val -8322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hr-HR" sz="2800" b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Što mislite, zašto se pričalo da bi s krajem Hladnog rata moglo doći do „kraja povijesti”? </a:t>
            </a:r>
            <a:endParaRPr lang="hr-HR" sz="44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Oblačić za govor: ovalni 9">
            <a:extLst>
              <a:ext uri="{FF2B5EF4-FFF2-40B4-BE49-F238E27FC236}">
                <a16:creationId xmlns:a16="http://schemas.microsoft.com/office/drawing/2014/main" xmlns="" id="{A00C444B-DD5B-44C6-BEC0-FF5200A44014}"/>
              </a:ext>
            </a:extLst>
          </p:cNvPr>
          <p:cNvSpPr/>
          <p:nvPr/>
        </p:nvSpPr>
        <p:spPr>
          <a:xfrm>
            <a:off x="5045298" y="1819374"/>
            <a:ext cx="4899980" cy="4251360"/>
          </a:xfrm>
          <a:custGeom>
            <a:avLst/>
            <a:gdLst>
              <a:gd name="connsiteX0" fmla="*/ -1310794 w 4899980"/>
              <a:gd name="connsiteY0" fmla="*/ 1771882 h 4251360"/>
              <a:gd name="connsiteX1" fmla="*/ -837389 w 4899980"/>
              <a:gd name="connsiteY1" fmla="*/ 1680426 h 4251360"/>
              <a:gd name="connsiteX2" fmla="*/ -378187 w 4899980"/>
              <a:gd name="connsiteY2" fmla="*/ 1591713 h 4251360"/>
              <a:gd name="connsiteX3" fmla="*/ 109420 w 4899980"/>
              <a:gd name="connsiteY3" fmla="*/ 1497513 h 4251360"/>
              <a:gd name="connsiteX4" fmla="*/ 2828735 w 4899980"/>
              <a:gd name="connsiteY4" fmla="*/ 25553 h 4251360"/>
              <a:gd name="connsiteX5" fmla="*/ 4885445 w 4899980"/>
              <a:gd name="connsiteY5" fmla="*/ 2356883 h 4251360"/>
              <a:gd name="connsiteX6" fmla="*/ 2426880 w 4899980"/>
              <a:gd name="connsiteY6" fmla="*/ 4251264 h 4251360"/>
              <a:gd name="connsiteX7" fmla="*/ 8634 w 4899980"/>
              <a:gd name="connsiteY7" fmla="*/ 2303982 h 4251360"/>
              <a:gd name="connsiteX8" fmla="*/ -391592 w 4899980"/>
              <a:gd name="connsiteY8" fmla="*/ 2142578 h 4251360"/>
              <a:gd name="connsiteX9" fmla="*/ -844596 w 4899980"/>
              <a:gd name="connsiteY9" fmla="*/ 1959891 h 4251360"/>
              <a:gd name="connsiteX10" fmla="*/ -1310794 w 4899980"/>
              <a:gd name="connsiteY10" fmla="*/ 1771882 h 4251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899980" h="4251360" fill="none" extrusionOk="0">
                <a:moveTo>
                  <a:pt x="-1310794" y="1771882"/>
                </a:moveTo>
                <a:cubicBezTo>
                  <a:pt x="-1173819" y="1758030"/>
                  <a:pt x="-1048966" y="1726852"/>
                  <a:pt x="-837389" y="1680426"/>
                </a:cubicBezTo>
                <a:cubicBezTo>
                  <a:pt x="-625812" y="1634000"/>
                  <a:pt x="-589174" y="1652567"/>
                  <a:pt x="-378187" y="1591713"/>
                </a:cubicBezTo>
                <a:cubicBezTo>
                  <a:pt x="-167200" y="1530859"/>
                  <a:pt x="11133" y="1526025"/>
                  <a:pt x="109420" y="1497513"/>
                </a:cubicBezTo>
                <a:cubicBezTo>
                  <a:pt x="414269" y="506608"/>
                  <a:pt x="1537133" y="-167503"/>
                  <a:pt x="2828735" y="25553"/>
                </a:cubicBezTo>
                <a:cubicBezTo>
                  <a:pt x="4365124" y="230543"/>
                  <a:pt x="5026172" y="1107891"/>
                  <a:pt x="4885445" y="2356883"/>
                </a:cubicBezTo>
                <a:cubicBezTo>
                  <a:pt x="4578245" y="3392050"/>
                  <a:pt x="3693957" y="4505357"/>
                  <a:pt x="2426880" y="4251264"/>
                </a:cubicBezTo>
                <a:cubicBezTo>
                  <a:pt x="1221033" y="4096029"/>
                  <a:pt x="79944" y="3350436"/>
                  <a:pt x="8634" y="2303982"/>
                </a:cubicBezTo>
                <a:cubicBezTo>
                  <a:pt x="-159117" y="2243789"/>
                  <a:pt x="-267094" y="2210477"/>
                  <a:pt x="-391592" y="2142578"/>
                </a:cubicBezTo>
                <a:cubicBezTo>
                  <a:pt x="-516090" y="2074679"/>
                  <a:pt x="-650959" y="2063357"/>
                  <a:pt x="-844596" y="1959891"/>
                </a:cubicBezTo>
                <a:cubicBezTo>
                  <a:pt x="-1038233" y="1856425"/>
                  <a:pt x="-1199300" y="1801088"/>
                  <a:pt x="-1310794" y="1771882"/>
                </a:cubicBezTo>
                <a:close/>
              </a:path>
              <a:path w="4899980" h="4251360" stroke="0" extrusionOk="0">
                <a:moveTo>
                  <a:pt x="-1310794" y="1771882"/>
                </a:moveTo>
                <a:cubicBezTo>
                  <a:pt x="-1180223" y="1728090"/>
                  <a:pt x="-1050697" y="1708654"/>
                  <a:pt x="-879996" y="1688657"/>
                </a:cubicBezTo>
                <a:cubicBezTo>
                  <a:pt x="-709295" y="1668660"/>
                  <a:pt x="-575728" y="1610946"/>
                  <a:pt x="-434995" y="1602688"/>
                </a:cubicBezTo>
                <a:cubicBezTo>
                  <a:pt x="-294262" y="1594430"/>
                  <a:pt x="-162088" y="1550016"/>
                  <a:pt x="109420" y="1497513"/>
                </a:cubicBezTo>
                <a:cubicBezTo>
                  <a:pt x="457920" y="388745"/>
                  <a:pt x="1532129" y="-137081"/>
                  <a:pt x="2828735" y="25553"/>
                </a:cubicBezTo>
                <a:cubicBezTo>
                  <a:pt x="4141375" y="301750"/>
                  <a:pt x="5016051" y="1440249"/>
                  <a:pt x="4885445" y="2356883"/>
                </a:cubicBezTo>
                <a:cubicBezTo>
                  <a:pt x="4592852" y="3500431"/>
                  <a:pt x="3829096" y="4372180"/>
                  <a:pt x="2426880" y="4251264"/>
                </a:cubicBezTo>
                <a:cubicBezTo>
                  <a:pt x="952305" y="4416623"/>
                  <a:pt x="-16769" y="3338979"/>
                  <a:pt x="8634" y="2303982"/>
                </a:cubicBezTo>
                <a:cubicBezTo>
                  <a:pt x="-200727" y="2234642"/>
                  <a:pt x="-250646" y="2204115"/>
                  <a:pt x="-404787" y="2137257"/>
                </a:cubicBezTo>
                <a:cubicBezTo>
                  <a:pt x="-558928" y="2070400"/>
                  <a:pt x="-706933" y="2038141"/>
                  <a:pt x="-870985" y="1949249"/>
                </a:cubicBezTo>
                <a:cubicBezTo>
                  <a:pt x="-1035037" y="1860357"/>
                  <a:pt x="-1209778" y="1829662"/>
                  <a:pt x="-1310794" y="1771882"/>
                </a:cubicBez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accent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619513256">
                  <a:prstGeom prst="wedgeEllipseCallout">
                    <a:avLst>
                      <a:gd name="adj1" fmla="val -76751"/>
                      <a:gd name="adj2" fmla="val -8322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hr-HR" sz="2800" b="1" dirty="0">
                <a:solidFill>
                  <a:schemeClr val="tx1"/>
                </a:solidFill>
              </a:rPr>
              <a:t>Kako je Internet promijenio svijet? Možete li zamisliti dan/mjesec/ili život bez interneta? </a:t>
            </a:r>
            <a:endParaRPr lang="hr-HR" sz="60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Oblačić za govor: ovalni 10">
            <a:extLst>
              <a:ext uri="{FF2B5EF4-FFF2-40B4-BE49-F238E27FC236}">
                <a16:creationId xmlns:a16="http://schemas.microsoft.com/office/drawing/2014/main" xmlns="" id="{B04BF440-ED4F-4D01-B08A-03035D024F1B}"/>
              </a:ext>
            </a:extLst>
          </p:cNvPr>
          <p:cNvSpPr/>
          <p:nvPr/>
        </p:nvSpPr>
        <p:spPr>
          <a:xfrm>
            <a:off x="5045298" y="1819374"/>
            <a:ext cx="4899980" cy="4251360"/>
          </a:xfrm>
          <a:custGeom>
            <a:avLst/>
            <a:gdLst>
              <a:gd name="connsiteX0" fmla="*/ -1310794 w 4899980"/>
              <a:gd name="connsiteY0" fmla="*/ 1771882 h 4251360"/>
              <a:gd name="connsiteX1" fmla="*/ -837389 w 4899980"/>
              <a:gd name="connsiteY1" fmla="*/ 1680426 h 4251360"/>
              <a:gd name="connsiteX2" fmla="*/ -378187 w 4899980"/>
              <a:gd name="connsiteY2" fmla="*/ 1591713 h 4251360"/>
              <a:gd name="connsiteX3" fmla="*/ 109420 w 4899980"/>
              <a:gd name="connsiteY3" fmla="*/ 1497513 h 4251360"/>
              <a:gd name="connsiteX4" fmla="*/ 2828735 w 4899980"/>
              <a:gd name="connsiteY4" fmla="*/ 25553 h 4251360"/>
              <a:gd name="connsiteX5" fmla="*/ 4885445 w 4899980"/>
              <a:gd name="connsiteY5" fmla="*/ 2356883 h 4251360"/>
              <a:gd name="connsiteX6" fmla="*/ 2426880 w 4899980"/>
              <a:gd name="connsiteY6" fmla="*/ 4251264 h 4251360"/>
              <a:gd name="connsiteX7" fmla="*/ 8634 w 4899980"/>
              <a:gd name="connsiteY7" fmla="*/ 2303982 h 4251360"/>
              <a:gd name="connsiteX8" fmla="*/ -391592 w 4899980"/>
              <a:gd name="connsiteY8" fmla="*/ 2142578 h 4251360"/>
              <a:gd name="connsiteX9" fmla="*/ -844596 w 4899980"/>
              <a:gd name="connsiteY9" fmla="*/ 1959891 h 4251360"/>
              <a:gd name="connsiteX10" fmla="*/ -1310794 w 4899980"/>
              <a:gd name="connsiteY10" fmla="*/ 1771882 h 4251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899980" h="4251360" fill="none" extrusionOk="0">
                <a:moveTo>
                  <a:pt x="-1310794" y="1771882"/>
                </a:moveTo>
                <a:cubicBezTo>
                  <a:pt x="-1173819" y="1758030"/>
                  <a:pt x="-1048966" y="1726852"/>
                  <a:pt x="-837389" y="1680426"/>
                </a:cubicBezTo>
                <a:cubicBezTo>
                  <a:pt x="-625812" y="1634000"/>
                  <a:pt x="-589174" y="1652567"/>
                  <a:pt x="-378187" y="1591713"/>
                </a:cubicBezTo>
                <a:cubicBezTo>
                  <a:pt x="-167200" y="1530859"/>
                  <a:pt x="11133" y="1526025"/>
                  <a:pt x="109420" y="1497513"/>
                </a:cubicBezTo>
                <a:cubicBezTo>
                  <a:pt x="414269" y="506608"/>
                  <a:pt x="1537133" y="-167503"/>
                  <a:pt x="2828735" y="25553"/>
                </a:cubicBezTo>
                <a:cubicBezTo>
                  <a:pt x="4365124" y="230543"/>
                  <a:pt x="5026172" y="1107891"/>
                  <a:pt x="4885445" y="2356883"/>
                </a:cubicBezTo>
                <a:cubicBezTo>
                  <a:pt x="4578245" y="3392050"/>
                  <a:pt x="3693957" y="4505357"/>
                  <a:pt x="2426880" y="4251264"/>
                </a:cubicBezTo>
                <a:cubicBezTo>
                  <a:pt x="1221033" y="4096029"/>
                  <a:pt x="79944" y="3350436"/>
                  <a:pt x="8634" y="2303982"/>
                </a:cubicBezTo>
                <a:cubicBezTo>
                  <a:pt x="-159117" y="2243789"/>
                  <a:pt x="-267094" y="2210477"/>
                  <a:pt x="-391592" y="2142578"/>
                </a:cubicBezTo>
                <a:cubicBezTo>
                  <a:pt x="-516090" y="2074679"/>
                  <a:pt x="-650959" y="2063357"/>
                  <a:pt x="-844596" y="1959891"/>
                </a:cubicBezTo>
                <a:cubicBezTo>
                  <a:pt x="-1038233" y="1856425"/>
                  <a:pt x="-1199300" y="1801088"/>
                  <a:pt x="-1310794" y="1771882"/>
                </a:cubicBezTo>
                <a:close/>
              </a:path>
              <a:path w="4899980" h="4251360" stroke="0" extrusionOk="0">
                <a:moveTo>
                  <a:pt x="-1310794" y="1771882"/>
                </a:moveTo>
                <a:cubicBezTo>
                  <a:pt x="-1180223" y="1728090"/>
                  <a:pt x="-1050697" y="1708654"/>
                  <a:pt x="-879996" y="1688657"/>
                </a:cubicBezTo>
                <a:cubicBezTo>
                  <a:pt x="-709295" y="1668660"/>
                  <a:pt x="-575728" y="1610946"/>
                  <a:pt x="-434995" y="1602688"/>
                </a:cubicBezTo>
                <a:cubicBezTo>
                  <a:pt x="-294262" y="1594430"/>
                  <a:pt x="-162088" y="1550016"/>
                  <a:pt x="109420" y="1497513"/>
                </a:cubicBezTo>
                <a:cubicBezTo>
                  <a:pt x="457920" y="388745"/>
                  <a:pt x="1532129" y="-137081"/>
                  <a:pt x="2828735" y="25553"/>
                </a:cubicBezTo>
                <a:cubicBezTo>
                  <a:pt x="4141375" y="301750"/>
                  <a:pt x="5016051" y="1440249"/>
                  <a:pt x="4885445" y="2356883"/>
                </a:cubicBezTo>
                <a:cubicBezTo>
                  <a:pt x="4592852" y="3500431"/>
                  <a:pt x="3829096" y="4372180"/>
                  <a:pt x="2426880" y="4251264"/>
                </a:cubicBezTo>
                <a:cubicBezTo>
                  <a:pt x="952305" y="4416623"/>
                  <a:pt x="-16769" y="3338979"/>
                  <a:pt x="8634" y="2303982"/>
                </a:cubicBezTo>
                <a:cubicBezTo>
                  <a:pt x="-200727" y="2234642"/>
                  <a:pt x="-250646" y="2204115"/>
                  <a:pt x="-404787" y="2137257"/>
                </a:cubicBezTo>
                <a:cubicBezTo>
                  <a:pt x="-558928" y="2070400"/>
                  <a:pt x="-706933" y="2038141"/>
                  <a:pt x="-870985" y="1949249"/>
                </a:cubicBezTo>
                <a:cubicBezTo>
                  <a:pt x="-1035037" y="1860357"/>
                  <a:pt x="-1209778" y="1829662"/>
                  <a:pt x="-1310794" y="1771882"/>
                </a:cubicBez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accent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619513256">
                  <a:prstGeom prst="wedgeEllipseCallout">
                    <a:avLst>
                      <a:gd name="adj1" fmla="val -76751"/>
                      <a:gd name="adj2" fmla="val -8322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hr-HR" sz="2800" b="1" dirty="0">
                <a:solidFill>
                  <a:schemeClr val="tx1"/>
                </a:solidFill>
              </a:rPr>
              <a:t>Koje su prednosti, a koje nedostaci interneta? Opiši svoje iskustvo nastavom na daljinu.</a:t>
            </a:r>
            <a:endParaRPr lang="hr-HR" sz="80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34118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 descr="Slika na kojoj se prikazuje odjeća&#10;&#10;Opis je automatski generiran">
            <a:extLst>
              <a:ext uri="{FF2B5EF4-FFF2-40B4-BE49-F238E27FC236}">
                <a16:creationId xmlns:a16="http://schemas.microsoft.com/office/drawing/2014/main" xmlns="" id="{82C40FED-76BE-4C0F-8214-74F8A249FC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1095" y="4385569"/>
            <a:ext cx="1640905" cy="2321351"/>
          </a:xfrm>
          <a:prstGeom prst="rect">
            <a:avLst/>
          </a:prstGeom>
        </p:spPr>
      </p:pic>
      <p:sp>
        <p:nvSpPr>
          <p:cNvPr id="6" name="Oblačić za govor: ovalni 5">
            <a:extLst>
              <a:ext uri="{FF2B5EF4-FFF2-40B4-BE49-F238E27FC236}">
                <a16:creationId xmlns:a16="http://schemas.microsoft.com/office/drawing/2014/main" xmlns="" id="{07AF47EF-7DAB-40BA-A521-2D20F6E49201}"/>
              </a:ext>
            </a:extLst>
          </p:cNvPr>
          <p:cNvSpPr/>
          <p:nvPr/>
        </p:nvSpPr>
        <p:spPr>
          <a:xfrm>
            <a:off x="6947555" y="1282045"/>
            <a:ext cx="4892512" cy="3469064"/>
          </a:xfrm>
          <a:custGeom>
            <a:avLst/>
            <a:gdLst>
              <a:gd name="connsiteX0" fmla="*/ 4037105 w 4892512"/>
              <a:gd name="connsiteY0" fmla="*/ 3540839 h 3469064"/>
              <a:gd name="connsiteX1" fmla="*/ 3672542 w 4892512"/>
              <a:gd name="connsiteY1" fmla="*/ 3445567 h 3469064"/>
              <a:gd name="connsiteX2" fmla="*/ 3322275 w 4892512"/>
              <a:gd name="connsiteY2" fmla="*/ 3354032 h 3469064"/>
              <a:gd name="connsiteX3" fmla="*/ 689458 w 4892512"/>
              <a:gd name="connsiteY3" fmla="*/ 2941559 h 3469064"/>
              <a:gd name="connsiteX4" fmla="*/ 1176684 w 4892512"/>
              <a:gd name="connsiteY4" fmla="*/ 251884 h 3469064"/>
              <a:gd name="connsiteX5" fmla="*/ 3806817 w 4892512"/>
              <a:gd name="connsiteY5" fmla="*/ 293030 h 3469064"/>
              <a:gd name="connsiteX6" fmla="*/ 4114097 w 4892512"/>
              <a:gd name="connsiteY6" fmla="*/ 3003421 h 3469064"/>
              <a:gd name="connsiteX7" fmla="*/ 4037105 w 4892512"/>
              <a:gd name="connsiteY7" fmla="*/ 3540839 h 3469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92512" h="3469064" fill="none" extrusionOk="0">
                <a:moveTo>
                  <a:pt x="4037105" y="3540839"/>
                </a:moveTo>
                <a:cubicBezTo>
                  <a:pt x="3951410" y="3522889"/>
                  <a:pt x="3816891" y="3494475"/>
                  <a:pt x="3672542" y="3445567"/>
                </a:cubicBezTo>
                <a:cubicBezTo>
                  <a:pt x="3528193" y="3396659"/>
                  <a:pt x="3402455" y="3375064"/>
                  <a:pt x="3322275" y="3354032"/>
                </a:cubicBezTo>
                <a:cubicBezTo>
                  <a:pt x="2493847" y="3589946"/>
                  <a:pt x="1321643" y="3397713"/>
                  <a:pt x="689458" y="2941559"/>
                </a:cubicBezTo>
                <a:cubicBezTo>
                  <a:pt x="-416636" y="2230457"/>
                  <a:pt x="-237247" y="834026"/>
                  <a:pt x="1176684" y="251884"/>
                </a:cubicBezTo>
                <a:cubicBezTo>
                  <a:pt x="2012889" y="-139482"/>
                  <a:pt x="3023762" y="-35316"/>
                  <a:pt x="3806817" y="293030"/>
                </a:cubicBezTo>
                <a:cubicBezTo>
                  <a:pt x="4816780" y="1011154"/>
                  <a:pt x="5073920" y="2176333"/>
                  <a:pt x="4114097" y="3003421"/>
                </a:cubicBezTo>
                <a:cubicBezTo>
                  <a:pt x="4086079" y="3167331"/>
                  <a:pt x="4041716" y="3430297"/>
                  <a:pt x="4037105" y="3540839"/>
                </a:cubicBezTo>
                <a:close/>
              </a:path>
              <a:path w="4892512" h="3469064" stroke="0" extrusionOk="0">
                <a:moveTo>
                  <a:pt x="4037105" y="3540839"/>
                </a:moveTo>
                <a:cubicBezTo>
                  <a:pt x="3878887" y="3485192"/>
                  <a:pt x="3793093" y="3465230"/>
                  <a:pt x="3701135" y="3453040"/>
                </a:cubicBezTo>
                <a:cubicBezTo>
                  <a:pt x="3609177" y="3440850"/>
                  <a:pt x="3500493" y="3384330"/>
                  <a:pt x="3322275" y="3354032"/>
                </a:cubicBezTo>
                <a:cubicBezTo>
                  <a:pt x="2402533" y="3577350"/>
                  <a:pt x="1296232" y="3571185"/>
                  <a:pt x="689458" y="2941559"/>
                </a:cubicBezTo>
                <a:cubicBezTo>
                  <a:pt x="-529137" y="2009126"/>
                  <a:pt x="-375047" y="921316"/>
                  <a:pt x="1176684" y="251884"/>
                </a:cubicBezTo>
                <a:cubicBezTo>
                  <a:pt x="1954514" y="-94196"/>
                  <a:pt x="2862654" y="-202051"/>
                  <a:pt x="3806817" y="293030"/>
                </a:cubicBezTo>
                <a:cubicBezTo>
                  <a:pt x="5316550" y="1150634"/>
                  <a:pt x="5151563" y="2202742"/>
                  <a:pt x="4114097" y="3003421"/>
                </a:cubicBezTo>
                <a:cubicBezTo>
                  <a:pt x="4107488" y="3130917"/>
                  <a:pt x="4055805" y="3344913"/>
                  <a:pt x="4037105" y="3540839"/>
                </a:cubicBez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accent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619513256">
                  <a:prstGeom prst="wedgeEllipseCallout">
                    <a:avLst>
                      <a:gd name="adj1" fmla="val 32516"/>
                      <a:gd name="adj2" fmla="val 52069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hr-HR" sz="2400" b="1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hr-HR" sz="24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ročitaj tekst u dijelu </a:t>
            </a:r>
            <a:r>
              <a:rPr lang="hr-HR" sz="2400" b="1" i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povijesni koncept – rad s povijesnim izvorima </a:t>
            </a:r>
            <a:r>
              <a:rPr lang="hr-HR" sz="24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(U/str. 208) i zatim odgovori na pitanja u bilježnicu. 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xmlns="" id="{39BEADA4-8ADF-4BEB-B3D6-42E98FF1FD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949" y="1527141"/>
            <a:ext cx="6590066" cy="5024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17625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utnik: savinuti kut 3">
            <a:extLst>
              <a:ext uri="{FF2B5EF4-FFF2-40B4-BE49-F238E27FC236}">
                <a16:creationId xmlns:a16="http://schemas.microsoft.com/office/drawing/2014/main" xmlns="" id="{2A34EF73-78A0-4386-9870-C37F5F8FD1B8}"/>
              </a:ext>
            </a:extLst>
          </p:cNvPr>
          <p:cNvSpPr/>
          <p:nvPr/>
        </p:nvSpPr>
        <p:spPr>
          <a:xfrm>
            <a:off x="471340" y="1272619"/>
            <a:ext cx="11317248" cy="5438527"/>
          </a:xfrm>
          <a:custGeom>
            <a:avLst/>
            <a:gdLst>
              <a:gd name="connsiteX0" fmla="*/ 0 w 11317248"/>
              <a:gd name="connsiteY0" fmla="*/ 0 h 5438527"/>
              <a:gd name="connsiteX1" fmla="*/ 11317248 w 11317248"/>
              <a:gd name="connsiteY1" fmla="*/ 0 h 5438527"/>
              <a:gd name="connsiteX2" fmla="*/ 11317248 w 11317248"/>
              <a:gd name="connsiteY2" fmla="*/ 4532088 h 5438527"/>
              <a:gd name="connsiteX3" fmla="*/ 10410809 w 11317248"/>
              <a:gd name="connsiteY3" fmla="*/ 5438527 h 5438527"/>
              <a:gd name="connsiteX4" fmla="*/ 0 w 11317248"/>
              <a:gd name="connsiteY4" fmla="*/ 5438527 h 5438527"/>
              <a:gd name="connsiteX5" fmla="*/ 0 w 11317248"/>
              <a:gd name="connsiteY5" fmla="*/ 0 h 5438527"/>
              <a:gd name="connsiteX0" fmla="*/ 10410809 w 11317248"/>
              <a:gd name="connsiteY0" fmla="*/ 5438527 h 5438527"/>
              <a:gd name="connsiteX1" fmla="*/ 10592097 w 11317248"/>
              <a:gd name="connsiteY1" fmla="*/ 4713376 h 5438527"/>
              <a:gd name="connsiteX2" fmla="*/ 11317248 w 11317248"/>
              <a:gd name="connsiteY2" fmla="*/ 4532088 h 5438527"/>
              <a:gd name="connsiteX3" fmla="*/ 10410809 w 11317248"/>
              <a:gd name="connsiteY3" fmla="*/ 5438527 h 5438527"/>
              <a:gd name="connsiteX0" fmla="*/ 10410809 w 11317248"/>
              <a:gd name="connsiteY0" fmla="*/ 5438527 h 5438527"/>
              <a:gd name="connsiteX1" fmla="*/ 10592097 w 11317248"/>
              <a:gd name="connsiteY1" fmla="*/ 4713376 h 5438527"/>
              <a:gd name="connsiteX2" fmla="*/ 11317248 w 11317248"/>
              <a:gd name="connsiteY2" fmla="*/ 4532088 h 5438527"/>
              <a:gd name="connsiteX3" fmla="*/ 10410809 w 11317248"/>
              <a:gd name="connsiteY3" fmla="*/ 5438527 h 5438527"/>
              <a:gd name="connsiteX4" fmla="*/ 0 w 11317248"/>
              <a:gd name="connsiteY4" fmla="*/ 5438527 h 5438527"/>
              <a:gd name="connsiteX5" fmla="*/ 0 w 11317248"/>
              <a:gd name="connsiteY5" fmla="*/ 0 h 5438527"/>
              <a:gd name="connsiteX6" fmla="*/ 11317248 w 11317248"/>
              <a:gd name="connsiteY6" fmla="*/ 0 h 5438527"/>
              <a:gd name="connsiteX7" fmla="*/ 11317248 w 11317248"/>
              <a:gd name="connsiteY7" fmla="*/ 4532088 h 5438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317248" h="5438527" stroke="0" extrusionOk="0">
                <a:moveTo>
                  <a:pt x="0" y="0"/>
                </a:moveTo>
                <a:cubicBezTo>
                  <a:pt x="3415000" y="136036"/>
                  <a:pt x="6116080" y="-133933"/>
                  <a:pt x="11317248" y="0"/>
                </a:cubicBezTo>
                <a:cubicBezTo>
                  <a:pt x="11416149" y="2200243"/>
                  <a:pt x="11401692" y="2285110"/>
                  <a:pt x="11317248" y="4532088"/>
                </a:cubicBezTo>
                <a:cubicBezTo>
                  <a:pt x="11203453" y="4660684"/>
                  <a:pt x="10579684" y="5281376"/>
                  <a:pt x="10410809" y="5438527"/>
                </a:cubicBezTo>
                <a:cubicBezTo>
                  <a:pt x="5446675" y="5501950"/>
                  <a:pt x="2021994" y="5412289"/>
                  <a:pt x="0" y="5438527"/>
                </a:cubicBezTo>
                <a:cubicBezTo>
                  <a:pt x="58356" y="4588364"/>
                  <a:pt x="-10409" y="1053061"/>
                  <a:pt x="0" y="0"/>
                </a:cubicBezTo>
                <a:close/>
              </a:path>
              <a:path w="11317248" h="5438527" fill="darkenLess" stroke="0" extrusionOk="0">
                <a:moveTo>
                  <a:pt x="10410809" y="5438527"/>
                </a:moveTo>
                <a:cubicBezTo>
                  <a:pt x="10439382" y="5141702"/>
                  <a:pt x="10519622" y="5016487"/>
                  <a:pt x="10592097" y="4713376"/>
                </a:cubicBezTo>
                <a:cubicBezTo>
                  <a:pt x="10886461" y="4605126"/>
                  <a:pt x="11206200" y="4604773"/>
                  <a:pt x="11317248" y="4532088"/>
                </a:cubicBezTo>
                <a:cubicBezTo>
                  <a:pt x="11028041" y="4781002"/>
                  <a:pt x="10764185" y="5228786"/>
                  <a:pt x="10410809" y="5438527"/>
                </a:cubicBezTo>
                <a:close/>
              </a:path>
              <a:path w="11317248" h="5438527" fill="none" extrusionOk="0">
                <a:moveTo>
                  <a:pt x="10410809" y="5438527"/>
                </a:moveTo>
                <a:cubicBezTo>
                  <a:pt x="10469210" y="5211638"/>
                  <a:pt x="10582169" y="4862033"/>
                  <a:pt x="10592097" y="4713376"/>
                </a:cubicBezTo>
                <a:cubicBezTo>
                  <a:pt x="10863176" y="4668542"/>
                  <a:pt x="11084892" y="4654033"/>
                  <a:pt x="11317248" y="4532088"/>
                </a:cubicBezTo>
                <a:cubicBezTo>
                  <a:pt x="10917653" y="5037775"/>
                  <a:pt x="10698054" y="5033171"/>
                  <a:pt x="10410809" y="5438527"/>
                </a:cubicBezTo>
                <a:cubicBezTo>
                  <a:pt x="5231681" y="5473716"/>
                  <a:pt x="2337071" y="5515754"/>
                  <a:pt x="0" y="5438527"/>
                </a:cubicBezTo>
                <a:cubicBezTo>
                  <a:pt x="147549" y="2799559"/>
                  <a:pt x="58320" y="1810475"/>
                  <a:pt x="0" y="0"/>
                </a:cubicBezTo>
                <a:cubicBezTo>
                  <a:pt x="1500338" y="-6091"/>
                  <a:pt x="6592506" y="14470"/>
                  <a:pt x="11317248" y="0"/>
                </a:cubicBezTo>
                <a:cubicBezTo>
                  <a:pt x="11192274" y="729541"/>
                  <a:pt x="11256323" y="3529388"/>
                  <a:pt x="11317248" y="4532088"/>
                </a:cubicBezTo>
              </a:path>
              <a:path w="11317248" h="5438527" fill="none" stroke="0" extrusionOk="0">
                <a:moveTo>
                  <a:pt x="10410809" y="5438527"/>
                </a:moveTo>
                <a:cubicBezTo>
                  <a:pt x="10484578" y="5288311"/>
                  <a:pt x="10544640" y="4839645"/>
                  <a:pt x="10592097" y="4713376"/>
                </a:cubicBezTo>
                <a:cubicBezTo>
                  <a:pt x="10851865" y="4659592"/>
                  <a:pt x="10998746" y="4675317"/>
                  <a:pt x="11317248" y="4532088"/>
                </a:cubicBezTo>
                <a:cubicBezTo>
                  <a:pt x="10805618" y="4886235"/>
                  <a:pt x="10465451" y="5253358"/>
                  <a:pt x="10410809" y="5438527"/>
                </a:cubicBezTo>
                <a:cubicBezTo>
                  <a:pt x="5835285" y="5358115"/>
                  <a:pt x="1659621" y="5431303"/>
                  <a:pt x="0" y="5438527"/>
                </a:cubicBezTo>
                <a:cubicBezTo>
                  <a:pt x="-52056" y="4596397"/>
                  <a:pt x="80868" y="1440090"/>
                  <a:pt x="0" y="0"/>
                </a:cubicBezTo>
                <a:cubicBezTo>
                  <a:pt x="2751463" y="103891"/>
                  <a:pt x="8495137" y="-50287"/>
                  <a:pt x="11317248" y="0"/>
                </a:cubicBezTo>
                <a:cubicBezTo>
                  <a:pt x="11379433" y="1601181"/>
                  <a:pt x="11197945" y="3372415"/>
                  <a:pt x="11317248" y="4532088"/>
                </a:cubicBezTo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3615050570">
                  <a:prstGeom prst="foldedCorner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28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6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6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6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6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40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4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4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4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4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0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32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400" dirty="0">
              <a:solidFill>
                <a:schemeClr val="tx1"/>
              </a:solidFill>
              <a:ea typeface="Calibri" panose="020F0502020204030204" pitchFamily="34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400" dirty="0">
              <a:solidFill>
                <a:schemeClr val="tx1"/>
              </a:solidFill>
              <a:ea typeface="Calibri" panose="020F0502020204030204" pitchFamily="34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hr-HR" sz="4000" b="1" dirty="0" smtClean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Svijet </a:t>
            </a:r>
            <a:r>
              <a:rPr lang="hr-HR" sz="40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 Hrvatska nakon pada komunizma </a:t>
            </a:r>
            <a:endParaRPr lang="hr-HR" sz="40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hr-HR" sz="28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HRVATSKA</a:t>
            </a:r>
            <a:endParaRPr lang="hr-HR" sz="2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hr-HR" sz="28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342900" lvl="0" indent="-342900" algn="just">
              <a:buFont typeface="Arial" pitchFamily="34" charset="0"/>
              <a:buChar char="•"/>
            </a:pPr>
            <a:r>
              <a:rPr lang="hr-HR" sz="28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Hrvatska 1990-tih prolazila </a:t>
            </a:r>
            <a:r>
              <a:rPr lang="hr-HR" sz="28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tranziciju</a:t>
            </a:r>
            <a:r>
              <a:rPr lang="hr-HR" sz="28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– preobrazba socijalističkog sustava u demokratski, kapitalistički</a:t>
            </a:r>
          </a:p>
          <a:p>
            <a:pPr marL="342900" lvl="0" indent="-342900" algn="just">
              <a:buFont typeface="Arial" pitchFamily="34" charset="0"/>
              <a:buChar char="•"/>
            </a:pPr>
            <a:r>
              <a:rPr lang="hr-HR" sz="28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Pretvorba državnog vlasništva</a:t>
            </a:r>
            <a:r>
              <a:rPr lang="hr-HR" sz="28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u privatno u Hrvatskoj provedena loše: tvrtke prodavane za male iznose, radnici dobivali otkaze, pad industrijske proizvodnje</a:t>
            </a:r>
          </a:p>
          <a:p>
            <a:pPr marL="342900" lvl="0" indent="-342900" algn="just">
              <a:buFont typeface="Arial" pitchFamily="34" charset="0"/>
              <a:buChar char="•"/>
            </a:pPr>
            <a:r>
              <a:rPr lang="hr-HR" sz="28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1999. </a:t>
            </a:r>
            <a:r>
              <a:rPr lang="hr-HR" sz="28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lang="hr-HR" sz="28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sz="28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umire predsjednik </a:t>
            </a:r>
            <a:r>
              <a:rPr lang="hr-HR" sz="28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Franjo Tuđman</a:t>
            </a:r>
            <a:endParaRPr lang="hr-HR" sz="2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2000" b="1" i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2000" b="1" i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2000" dirty="0"/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en-US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2000" b="0" i="0" dirty="0">
              <a:solidFill>
                <a:schemeClr val="tx1"/>
              </a:solidFill>
            </a:endParaRP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en-US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en-US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hr-HR" sz="20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2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32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1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32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i="0" dirty="0">
              <a:solidFill>
                <a:schemeClr val="tx1"/>
              </a:solidFill>
              <a:effectLst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endParaRPr lang="hr-HR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hr-HR" sz="24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2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32404502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utnik: savinuti kut 3">
            <a:extLst>
              <a:ext uri="{FF2B5EF4-FFF2-40B4-BE49-F238E27FC236}">
                <a16:creationId xmlns:a16="http://schemas.microsoft.com/office/drawing/2014/main" xmlns="" id="{2A34EF73-78A0-4386-9870-C37F5F8FD1B8}"/>
              </a:ext>
            </a:extLst>
          </p:cNvPr>
          <p:cNvSpPr/>
          <p:nvPr/>
        </p:nvSpPr>
        <p:spPr>
          <a:xfrm>
            <a:off x="471340" y="1272619"/>
            <a:ext cx="11317248" cy="5438527"/>
          </a:xfrm>
          <a:custGeom>
            <a:avLst/>
            <a:gdLst>
              <a:gd name="connsiteX0" fmla="*/ 0 w 11317248"/>
              <a:gd name="connsiteY0" fmla="*/ 0 h 5438527"/>
              <a:gd name="connsiteX1" fmla="*/ 11317248 w 11317248"/>
              <a:gd name="connsiteY1" fmla="*/ 0 h 5438527"/>
              <a:gd name="connsiteX2" fmla="*/ 11317248 w 11317248"/>
              <a:gd name="connsiteY2" fmla="*/ 4532088 h 5438527"/>
              <a:gd name="connsiteX3" fmla="*/ 10410809 w 11317248"/>
              <a:gd name="connsiteY3" fmla="*/ 5438527 h 5438527"/>
              <a:gd name="connsiteX4" fmla="*/ 0 w 11317248"/>
              <a:gd name="connsiteY4" fmla="*/ 5438527 h 5438527"/>
              <a:gd name="connsiteX5" fmla="*/ 0 w 11317248"/>
              <a:gd name="connsiteY5" fmla="*/ 0 h 5438527"/>
              <a:gd name="connsiteX0" fmla="*/ 10410809 w 11317248"/>
              <a:gd name="connsiteY0" fmla="*/ 5438527 h 5438527"/>
              <a:gd name="connsiteX1" fmla="*/ 10592097 w 11317248"/>
              <a:gd name="connsiteY1" fmla="*/ 4713376 h 5438527"/>
              <a:gd name="connsiteX2" fmla="*/ 11317248 w 11317248"/>
              <a:gd name="connsiteY2" fmla="*/ 4532088 h 5438527"/>
              <a:gd name="connsiteX3" fmla="*/ 10410809 w 11317248"/>
              <a:gd name="connsiteY3" fmla="*/ 5438527 h 5438527"/>
              <a:gd name="connsiteX0" fmla="*/ 10410809 w 11317248"/>
              <a:gd name="connsiteY0" fmla="*/ 5438527 h 5438527"/>
              <a:gd name="connsiteX1" fmla="*/ 10592097 w 11317248"/>
              <a:gd name="connsiteY1" fmla="*/ 4713376 h 5438527"/>
              <a:gd name="connsiteX2" fmla="*/ 11317248 w 11317248"/>
              <a:gd name="connsiteY2" fmla="*/ 4532088 h 5438527"/>
              <a:gd name="connsiteX3" fmla="*/ 10410809 w 11317248"/>
              <a:gd name="connsiteY3" fmla="*/ 5438527 h 5438527"/>
              <a:gd name="connsiteX4" fmla="*/ 0 w 11317248"/>
              <a:gd name="connsiteY4" fmla="*/ 5438527 h 5438527"/>
              <a:gd name="connsiteX5" fmla="*/ 0 w 11317248"/>
              <a:gd name="connsiteY5" fmla="*/ 0 h 5438527"/>
              <a:gd name="connsiteX6" fmla="*/ 11317248 w 11317248"/>
              <a:gd name="connsiteY6" fmla="*/ 0 h 5438527"/>
              <a:gd name="connsiteX7" fmla="*/ 11317248 w 11317248"/>
              <a:gd name="connsiteY7" fmla="*/ 4532088 h 5438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317248" h="5438527" stroke="0" extrusionOk="0">
                <a:moveTo>
                  <a:pt x="0" y="0"/>
                </a:moveTo>
                <a:cubicBezTo>
                  <a:pt x="3415000" y="136036"/>
                  <a:pt x="6116080" y="-133933"/>
                  <a:pt x="11317248" y="0"/>
                </a:cubicBezTo>
                <a:cubicBezTo>
                  <a:pt x="11416149" y="2200243"/>
                  <a:pt x="11401692" y="2285110"/>
                  <a:pt x="11317248" y="4532088"/>
                </a:cubicBezTo>
                <a:cubicBezTo>
                  <a:pt x="11203453" y="4660684"/>
                  <a:pt x="10579684" y="5281376"/>
                  <a:pt x="10410809" y="5438527"/>
                </a:cubicBezTo>
                <a:cubicBezTo>
                  <a:pt x="5446675" y="5501950"/>
                  <a:pt x="2021994" y="5412289"/>
                  <a:pt x="0" y="5438527"/>
                </a:cubicBezTo>
                <a:cubicBezTo>
                  <a:pt x="58356" y="4588364"/>
                  <a:pt x="-10409" y="1053061"/>
                  <a:pt x="0" y="0"/>
                </a:cubicBezTo>
                <a:close/>
              </a:path>
              <a:path w="11317248" h="5438527" fill="darkenLess" stroke="0" extrusionOk="0">
                <a:moveTo>
                  <a:pt x="10410809" y="5438527"/>
                </a:moveTo>
                <a:cubicBezTo>
                  <a:pt x="10439382" y="5141702"/>
                  <a:pt x="10519622" y="5016487"/>
                  <a:pt x="10592097" y="4713376"/>
                </a:cubicBezTo>
                <a:cubicBezTo>
                  <a:pt x="10886461" y="4605126"/>
                  <a:pt x="11206200" y="4604773"/>
                  <a:pt x="11317248" y="4532088"/>
                </a:cubicBezTo>
                <a:cubicBezTo>
                  <a:pt x="11028041" y="4781002"/>
                  <a:pt x="10764185" y="5228786"/>
                  <a:pt x="10410809" y="5438527"/>
                </a:cubicBezTo>
                <a:close/>
              </a:path>
              <a:path w="11317248" h="5438527" fill="none" extrusionOk="0">
                <a:moveTo>
                  <a:pt x="10410809" y="5438527"/>
                </a:moveTo>
                <a:cubicBezTo>
                  <a:pt x="10469210" y="5211638"/>
                  <a:pt x="10582169" y="4862033"/>
                  <a:pt x="10592097" y="4713376"/>
                </a:cubicBezTo>
                <a:cubicBezTo>
                  <a:pt x="10863176" y="4668542"/>
                  <a:pt x="11084892" y="4654033"/>
                  <a:pt x="11317248" y="4532088"/>
                </a:cubicBezTo>
                <a:cubicBezTo>
                  <a:pt x="10917653" y="5037775"/>
                  <a:pt x="10698054" y="5033171"/>
                  <a:pt x="10410809" y="5438527"/>
                </a:cubicBezTo>
                <a:cubicBezTo>
                  <a:pt x="5231681" y="5473716"/>
                  <a:pt x="2337071" y="5515754"/>
                  <a:pt x="0" y="5438527"/>
                </a:cubicBezTo>
                <a:cubicBezTo>
                  <a:pt x="147549" y="2799559"/>
                  <a:pt x="58320" y="1810475"/>
                  <a:pt x="0" y="0"/>
                </a:cubicBezTo>
                <a:cubicBezTo>
                  <a:pt x="1500338" y="-6091"/>
                  <a:pt x="6592506" y="14470"/>
                  <a:pt x="11317248" y="0"/>
                </a:cubicBezTo>
                <a:cubicBezTo>
                  <a:pt x="11192274" y="729541"/>
                  <a:pt x="11256323" y="3529388"/>
                  <a:pt x="11317248" y="4532088"/>
                </a:cubicBezTo>
              </a:path>
              <a:path w="11317248" h="5438527" fill="none" stroke="0" extrusionOk="0">
                <a:moveTo>
                  <a:pt x="10410809" y="5438527"/>
                </a:moveTo>
                <a:cubicBezTo>
                  <a:pt x="10484578" y="5288311"/>
                  <a:pt x="10544640" y="4839645"/>
                  <a:pt x="10592097" y="4713376"/>
                </a:cubicBezTo>
                <a:cubicBezTo>
                  <a:pt x="10851865" y="4659592"/>
                  <a:pt x="10998746" y="4675317"/>
                  <a:pt x="11317248" y="4532088"/>
                </a:cubicBezTo>
                <a:cubicBezTo>
                  <a:pt x="10805618" y="4886235"/>
                  <a:pt x="10465451" y="5253358"/>
                  <a:pt x="10410809" y="5438527"/>
                </a:cubicBezTo>
                <a:cubicBezTo>
                  <a:pt x="5835285" y="5358115"/>
                  <a:pt x="1659621" y="5431303"/>
                  <a:pt x="0" y="5438527"/>
                </a:cubicBezTo>
                <a:cubicBezTo>
                  <a:pt x="-52056" y="4596397"/>
                  <a:pt x="80868" y="1440090"/>
                  <a:pt x="0" y="0"/>
                </a:cubicBezTo>
                <a:cubicBezTo>
                  <a:pt x="2751463" y="103891"/>
                  <a:pt x="8495137" y="-50287"/>
                  <a:pt x="11317248" y="0"/>
                </a:cubicBezTo>
                <a:cubicBezTo>
                  <a:pt x="11379433" y="1601181"/>
                  <a:pt x="11197945" y="3372415"/>
                  <a:pt x="11317248" y="4532088"/>
                </a:cubicBezTo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3615050570">
                  <a:prstGeom prst="foldedCorner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28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6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6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6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6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40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4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4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4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4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0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32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400" dirty="0">
              <a:solidFill>
                <a:schemeClr val="tx1"/>
              </a:solidFill>
              <a:ea typeface="Calibri" panose="020F0502020204030204" pitchFamily="34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400" dirty="0">
              <a:solidFill>
                <a:schemeClr val="tx1"/>
              </a:solidFill>
              <a:ea typeface="Calibri" panose="020F0502020204030204" pitchFamily="34" charset="0"/>
            </a:endParaRPr>
          </a:p>
          <a:p>
            <a:r>
              <a:rPr lang="hr-HR" sz="2800" b="1" dirty="0" smtClean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Predsjednici </a:t>
            </a:r>
            <a:r>
              <a:rPr lang="hr-HR" sz="28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Vlade RH u 21.st.</a:t>
            </a:r>
            <a:endParaRPr lang="hr-HR" sz="2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hr-HR" sz="28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hr-HR" sz="28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2000. </a:t>
            </a:r>
            <a:r>
              <a:rPr lang="hr-HR" sz="2800" dirty="0" smtClean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– 2003</a:t>
            </a:r>
            <a:r>
              <a:rPr lang="hr-HR" sz="28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– Ivica Račan – demokratizacija društva, izgradnja autocesta</a:t>
            </a:r>
          </a:p>
          <a:p>
            <a:pPr marL="342900" lvl="0" indent="-342900" algn="just">
              <a:buFont typeface="Arial" pitchFamily="34" charset="0"/>
              <a:buChar char="•"/>
            </a:pPr>
            <a:r>
              <a:rPr lang="hr-HR" sz="28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2003. – 2009. – Ivo Sanader – približavanje EU, gospodarska kriza, korupcija</a:t>
            </a:r>
          </a:p>
          <a:p>
            <a:pPr marL="342900" lvl="0" indent="-342900" algn="just">
              <a:buFont typeface="Arial" pitchFamily="34" charset="0"/>
              <a:buChar char="•"/>
            </a:pPr>
            <a:r>
              <a:rPr lang="hr-HR" sz="28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2009. – 2011. – Jadranka Kosor – dvije godine na vlasti nakon ostavke Sanadera</a:t>
            </a:r>
          </a:p>
          <a:p>
            <a:pPr marL="342900" lvl="0" indent="-342900" algn="just">
              <a:buFont typeface="Arial" pitchFamily="34" charset="0"/>
              <a:buChar char="•"/>
            </a:pPr>
            <a:r>
              <a:rPr lang="hr-HR" sz="28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2011. – 2015. – Zoran Milanović – ulazak RH u EU, novi porezi, smanjivanje plaća</a:t>
            </a:r>
          </a:p>
          <a:p>
            <a:pPr marL="342900" lvl="0" indent="-342900" algn="just">
              <a:buFont typeface="Arial" pitchFamily="34" charset="0"/>
              <a:buChar char="•"/>
            </a:pPr>
            <a:r>
              <a:rPr lang="hr-HR" sz="28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2016. – Andrej Plenković – stabilizacija gospodarstva, iseljavanje</a:t>
            </a:r>
          </a:p>
          <a:p>
            <a:pPr marL="342900" lvl="0" indent="-342900" algn="just">
              <a:buFont typeface="Arial" pitchFamily="34" charset="0"/>
              <a:buChar char="•"/>
            </a:pPr>
            <a:r>
              <a:rPr lang="hr-HR" sz="28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2009</a:t>
            </a:r>
            <a:r>
              <a:rPr lang="hr-HR" sz="28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– Hrvatska postaje članicom NATO pakta</a:t>
            </a:r>
          </a:p>
          <a:p>
            <a:pPr marL="342900" lvl="0" indent="-342900" algn="just">
              <a:buFont typeface="Arial" pitchFamily="34" charset="0"/>
              <a:buChar char="•"/>
            </a:pPr>
            <a:r>
              <a:rPr lang="hr-HR" sz="28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1. 7. 2013.</a:t>
            </a:r>
            <a:r>
              <a:rPr lang="hr-HR" sz="28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– Hrvatska postaje članicom Europske unije</a:t>
            </a: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2000" b="1" i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2000" b="1" i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2000" dirty="0"/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en-US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2000" b="0" i="0" dirty="0">
              <a:solidFill>
                <a:schemeClr val="tx1"/>
              </a:solidFill>
            </a:endParaRP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en-US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en-US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hr-HR" sz="20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2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32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1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32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i="0" dirty="0">
              <a:solidFill>
                <a:schemeClr val="tx1"/>
              </a:solidFill>
              <a:effectLst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endParaRPr lang="hr-HR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hr-HR" sz="24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2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23235805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utnik: savinuti kut 3">
            <a:extLst>
              <a:ext uri="{FF2B5EF4-FFF2-40B4-BE49-F238E27FC236}">
                <a16:creationId xmlns:a16="http://schemas.microsoft.com/office/drawing/2014/main" xmlns="" id="{2A34EF73-78A0-4386-9870-C37F5F8FD1B8}"/>
              </a:ext>
            </a:extLst>
          </p:cNvPr>
          <p:cNvSpPr/>
          <p:nvPr/>
        </p:nvSpPr>
        <p:spPr>
          <a:xfrm>
            <a:off x="471340" y="1272619"/>
            <a:ext cx="11317248" cy="5438527"/>
          </a:xfrm>
          <a:custGeom>
            <a:avLst/>
            <a:gdLst>
              <a:gd name="connsiteX0" fmla="*/ 0 w 11317248"/>
              <a:gd name="connsiteY0" fmla="*/ 0 h 5438527"/>
              <a:gd name="connsiteX1" fmla="*/ 11317248 w 11317248"/>
              <a:gd name="connsiteY1" fmla="*/ 0 h 5438527"/>
              <a:gd name="connsiteX2" fmla="*/ 11317248 w 11317248"/>
              <a:gd name="connsiteY2" fmla="*/ 4532088 h 5438527"/>
              <a:gd name="connsiteX3" fmla="*/ 10410809 w 11317248"/>
              <a:gd name="connsiteY3" fmla="*/ 5438527 h 5438527"/>
              <a:gd name="connsiteX4" fmla="*/ 0 w 11317248"/>
              <a:gd name="connsiteY4" fmla="*/ 5438527 h 5438527"/>
              <a:gd name="connsiteX5" fmla="*/ 0 w 11317248"/>
              <a:gd name="connsiteY5" fmla="*/ 0 h 5438527"/>
              <a:gd name="connsiteX0" fmla="*/ 10410809 w 11317248"/>
              <a:gd name="connsiteY0" fmla="*/ 5438527 h 5438527"/>
              <a:gd name="connsiteX1" fmla="*/ 10592097 w 11317248"/>
              <a:gd name="connsiteY1" fmla="*/ 4713376 h 5438527"/>
              <a:gd name="connsiteX2" fmla="*/ 11317248 w 11317248"/>
              <a:gd name="connsiteY2" fmla="*/ 4532088 h 5438527"/>
              <a:gd name="connsiteX3" fmla="*/ 10410809 w 11317248"/>
              <a:gd name="connsiteY3" fmla="*/ 5438527 h 5438527"/>
              <a:gd name="connsiteX0" fmla="*/ 10410809 w 11317248"/>
              <a:gd name="connsiteY0" fmla="*/ 5438527 h 5438527"/>
              <a:gd name="connsiteX1" fmla="*/ 10592097 w 11317248"/>
              <a:gd name="connsiteY1" fmla="*/ 4713376 h 5438527"/>
              <a:gd name="connsiteX2" fmla="*/ 11317248 w 11317248"/>
              <a:gd name="connsiteY2" fmla="*/ 4532088 h 5438527"/>
              <a:gd name="connsiteX3" fmla="*/ 10410809 w 11317248"/>
              <a:gd name="connsiteY3" fmla="*/ 5438527 h 5438527"/>
              <a:gd name="connsiteX4" fmla="*/ 0 w 11317248"/>
              <a:gd name="connsiteY4" fmla="*/ 5438527 h 5438527"/>
              <a:gd name="connsiteX5" fmla="*/ 0 w 11317248"/>
              <a:gd name="connsiteY5" fmla="*/ 0 h 5438527"/>
              <a:gd name="connsiteX6" fmla="*/ 11317248 w 11317248"/>
              <a:gd name="connsiteY6" fmla="*/ 0 h 5438527"/>
              <a:gd name="connsiteX7" fmla="*/ 11317248 w 11317248"/>
              <a:gd name="connsiteY7" fmla="*/ 4532088 h 5438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317248" h="5438527" stroke="0" extrusionOk="0">
                <a:moveTo>
                  <a:pt x="0" y="0"/>
                </a:moveTo>
                <a:cubicBezTo>
                  <a:pt x="3415000" y="136036"/>
                  <a:pt x="6116080" y="-133933"/>
                  <a:pt x="11317248" y="0"/>
                </a:cubicBezTo>
                <a:cubicBezTo>
                  <a:pt x="11416149" y="2200243"/>
                  <a:pt x="11401692" y="2285110"/>
                  <a:pt x="11317248" y="4532088"/>
                </a:cubicBezTo>
                <a:cubicBezTo>
                  <a:pt x="11203453" y="4660684"/>
                  <a:pt x="10579684" y="5281376"/>
                  <a:pt x="10410809" y="5438527"/>
                </a:cubicBezTo>
                <a:cubicBezTo>
                  <a:pt x="5446675" y="5501950"/>
                  <a:pt x="2021994" y="5412289"/>
                  <a:pt x="0" y="5438527"/>
                </a:cubicBezTo>
                <a:cubicBezTo>
                  <a:pt x="58356" y="4588364"/>
                  <a:pt x="-10409" y="1053061"/>
                  <a:pt x="0" y="0"/>
                </a:cubicBezTo>
                <a:close/>
              </a:path>
              <a:path w="11317248" h="5438527" fill="darkenLess" stroke="0" extrusionOk="0">
                <a:moveTo>
                  <a:pt x="10410809" y="5438527"/>
                </a:moveTo>
                <a:cubicBezTo>
                  <a:pt x="10439382" y="5141702"/>
                  <a:pt x="10519622" y="5016487"/>
                  <a:pt x="10592097" y="4713376"/>
                </a:cubicBezTo>
                <a:cubicBezTo>
                  <a:pt x="10886461" y="4605126"/>
                  <a:pt x="11206200" y="4604773"/>
                  <a:pt x="11317248" y="4532088"/>
                </a:cubicBezTo>
                <a:cubicBezTo>
                  <a:pt x="11028041" y="4781002"/>
                  <a:pt x="10764185" y="5228786"/>
                  <a:pt x="10410809" y="5438527"/>
                </a:cubicBezTo>
                <a:close/>
              </a:path>
              <a:path w="11317248" h="5438527" fill="none" extrusionOk="0">
                <a:moveTo>
                  <a:pt x="10410809" y="5438527"/>
                </a:moveTo>
                <a:cubicBezTo>
                  <a:pt x="10469210" y="5211638"/>
                  <a:pt x="10582169" y="4862033"/>
                  <a:pt x="10592097" y="4713376"/>
                </a:cubicBezTo>
                <a:cubicBezTo>
                  <a:pt x="10863176" y="4668542"/>
                  <a:pt x="11084892" y="4654033"/>
                  <a:pt x="11317248" y="4532088"/>
                </a:cubicBezTo>
                <a:cubicBezTo>
                  <a:pt x="10917653" y="5037775"/>
                  <a:pt x="10698054" y="5033171"/>
                  <a:pt x="10410809" y="5438527"/>
                </a:cubicBezTo>
                <a:cubicBezTo>
                  <a:pt x="5231681" y="5473716"/>
                  <a:pt x="2337071" y="5515754"/>
                  <a:pt x="0" y="5438527"/>
                </a:cubicBezTo>
                <a:cubicBezTo>
                  <a:pt x="147549" y="2799559"/>
                  <a:pt x="58320" y="1810475"/>
                  <a:pt x="0" y="0"/>
                </a:cubicBezTo>
                <a:cubicBezTo>
                  <a:pt x="1500338" y="-6091"/>
                  <a:pt x="6592506" y="14470"/>
                  <a:pt x="11317248" y="0"/>
                </a:cubicBezTo>
                <a:cubicBezTo>
                  <a:pt x="11192274" y="729541"/>
                  <a:pt x="11256323" y="3529388"/>
                  <a:pt x="11317248" y="4532088"/>
                </a:cubicBezTo>
              </a:path>
              <a:path w="11317248" h="5438527" fill="none" stroke="0" extrusionOk="0">
                <a:moveTo>
                  <a:pt x="10410809" y="5438527"/>
                </a:moveTo>
                <a:cubicBezTo>
                  <a:pt x="10484578" y="5288311"/>
                  <a:pt x="10544640" y="4839645"/>
                  <a:pt x="10592097" y="4713376"/>
                </a:cubicBezTo>
                <a:cubicBezTo>
                  <a:pt x="10851865" y="4659592"/>
                  <a:pt x="10998746" y="4675317"/>
                  <a:pt x="11317248" y="4532088"/>
                </a:cubicBezTo>
                <a:cubicBezTo>
                  <a:pt x="10805618" y="4886235"/>
                  <a:pt x="10465451" y="5253358"/>
                  <a:pt x="10410809" y="5438527"/>
                </a:cubicBezTo>
                <a:cubicBezTo>
                  <a:pt x="5835285" y="5358115"/>
                  <a:pt x="1659621" y="5431303"/>
                  <a:pt x="0" y="5438527"/>
                </a:cubicBezTo>
                <a:cubicBezTo>
                  <a:pt x="-52056" y="4596397"/>
                  <a:pt x="80868" y="1440090"/>
                  <a:pt x="0" y="0"/>
                </a:cubicBezTo>
                <a:cubicBezTo>
                  <a:pt x="2751463" y="103891"/>
                  <a:pt x="8495137" y="-50287"/>
                  <a:pt x="11317248" y="0"/>
                </a:cubicBezTo>
                <a:cubicBezTo>
                  <a:pt x="11379433" y="1601181"/>
                  <a:pt x="11197945" y="3372415"/>
                  <a:pt x="11317248" y="4532088"/>
                </a:cubicBezTo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3615050570">
                  <a:prstGeom prst="foldedCorner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28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6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6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6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6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40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4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4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4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4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0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32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r-HR" sz="2400" b="1" dirty="0">
                <a:solidFill>
                  <a:schemeClr val="tx1"/>
                </a:solidFill>
                <a:ea typeface="Calibri" panose="020F0502020204030204" pitchFamily="34" charset="0"/>
              </a:rPr>
              <a:t>Hrvatski predsjednici 2000. – 2020.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400" dirty="0">
              <a:solidFill>
                <a:schemeClr val="tx1"/>
              </a:solidFill>
              <a:ea typeface="Calibri" panose="020F0502020204030204" pitchFamily="34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40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2000" b="1" i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2000" b="1" i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2000" dirty="0"/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en-US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2000" b="0" i="0" dirty="0">
              <a:solidFill>
                <a:schemeClr val="tx1"/>
              </a:solidFill>
            </a:endParaRP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en-US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en-US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hr-HR" sz="20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2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32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1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32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i="0" dirty="0">
              <a:solidFill>
                <a:schemeClr val="tx1"/>
              </a:solidFill>
              <a:effectLst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endParaRPr lang="hr-HR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hr-HR" sz="24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2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dirty="0"/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xmlns="" id="{21679287-4F58-440E-957E-4225C3C010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717" y="2316237"/>
            <a:ext cx="9477518" cy="3465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230471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utnik: savinuti kut 3">
            <a:extLst>
              <a:ext uri="{FF2B5EF4-FFF2-40B4-BE49-F238E27FC236}">
                <a16:creationId xmlns:a16="http://schemas.microsoft.com/office/drawing/2014/main" xmlns="" id="{2A34EF73-78A0-4386-9870-C37F5F8FD1B8}"/>
              </a:ext>
            </a:extLst>
          </p:cNvPr>
          <p:cNvSpPr/>
          <p:nvPr/>
        </p:nvSpPr>
        <p:spPr>
          <a:xfrm>
            <a:off x="471340" y="1272619"/>
            <a:ext cx="11317248" cy="5438527"/>
          </a:xfrm>
          <a:custGeom>
            <a:avLst/>
            <a:gdLst>
              <a:gd name="connsiteX0" fmla="*/ 0 w 11317248"/>
              <a:gd name="connsiteY0" fmla="*/ 0 h 5438527"/>
              <a:gd name="connsiteX1" fmla="*/ 11317248 w 11317248"/>
              <a:gd name="connsiteY1" fmla="*/ 0 h 5438527"/>
              <a:gd name="connsiteX2" fmla="*/ 11317248 w 11317248"/>
              <a:gd name="connsiteY2" fmla="*/ 4532088 h 5438527"/>
              <a:gd name="connsiteX3" fmla="*/ 10410809 w 11317248"/>
              <a:gd name="connsiteY3" fmla="*/ 5438527 h 5438527"/>
              <a:gd name="connsiteX4" fmla="*/ 0 w 11317248"/>
              <a:gd name="connsiteY4" fmla="*/ 5438527 h 5438527"/>
              <a:gd name="connsiteX5" fmla="*/ 0 w 11317248"/>
              <a:gd name="connsiteY5" fmla="*/ 0 h 5438527"/>
              <a:gd name="connsiteX0" fmla="*/ 10410809 w 11317248"/>
              <a:gd name="connsiteY0" fmla="*/ 5438527 h 5438527"/>
              <a:gd name="connsiteX1" fmla="*/ 10592097 w 11317248"/>
              <a:gd name="connsiteY1" fmla="*/ 4713376 h 5438527"/>
              <a:gd name="connsiteX2" fmla="*/ 11317248 w 11317248"/>
              <a:gd name="connsiteY2" fmla="*/ 4532088 h 5438527"/>
              <a:gd name="connsiteX3" fmla="*/ 10410809 w 11317248"/>
              <a:gd name="connsiteY3" fmla="*/ 5438527 h 5438527"/>
              <a:gd name="connsiteX0" fmla="*/ 10410809 w 11317248"/>
              <a:gd name="connsiteY0" fmla="*/ 5438527 h 5438527"/>
              <a:gd name="connsiteX1" fmla="*/ 10592097 w 11317248"/>
              <a:gd name="connsiteY1" fmla="*/ 4713376 h 5438527"/>
              <a:gd name="connsiteX2" fmla="*/ 11317248 w 11317248"/>
              <a:gd name="connsiteY2" fmla="*/ 4532088 h 5438527"/>
              <a:gd name="connsiteX3" fmla="*/ 10410809 w 11317248"/>
              <a:gd name="connsiteY3" fmla="*/ 5438527 h 5438527"/>
              <a:gd name="connsiteX4" fmla="*/ 0 w 11317248"/>
              <a:gd name="connsiteY4" fmla="*/ 5438527 h 5438527"/>
              <a:gd name="connsiteX5" fmla="*/ 0 w 11317248"/>
              <a:gd name="connsiteY5" fmla="*/ 0 h 5438527"/>
              <a:gd name="connsiteX6" fmla="*/ 11317248 w 11317248"/>
              <a:gd name="connsiteY6" fmla="*/ 0 h 5438527"/>
              <a:gd name="connsiteX7" fmla="*/ 11317248 w 11317248"/>
              <a:gd name="connsiteY7" fmla="*/ 4532088 h 5438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317248" h="5438527" stroke="0" extrusionOk="0">
                <a:moveTo>
                  <a:pt x="0" y="0"/>
                </a:moveTo>
                <a:cubicBezTo>
                  <a:pt x="3415000" y="136036"/>
                  <a:pt x="6116080" y="-133933"/>
                  <a:pt x="11317248" y="0"/>
                </a:cubicBezTo>
                <a:cubicBezTo>
                  <a:pt x="11416149" y="2200243"/>
                  <a:pt x="11401692" y="2285110"/>
                  <a:pt x="11317248" y="4532088"/>
                </a:cubicBezTo>
                <a:cubicBezTo>
                  <a:pt x="11203453" y="4660684"/>
                  <a:pt x="10579684" y="5281376"/>
                  <a:pt x="10410809" y="5438527"/>
                </a:cubicBezTo>
                <a:cubicBezTo>
                  <a:pt x="5446675" y="5501950"/>
                  <a:pt x="2021994" y="5412289"/>
                  <a:pt x="0" y="5438527"/>
                </a:cubicBezTo>
                <a:cubicBezTo>
                  <a:pt x="58356" y="4588364"/>
                  <a:pt x="-10409" y="1053061"/>
                  <a:pt x="0" y="0"/>
                </a:cubicBezTo>
                <a:close/>
              </a:path>
              <a:path w="11317248" h="5438527" fill="darkenLess" stroke="0" extrusionOk="0">
                <a:moveTo>
                  <a:pt x="10410809" y="5438527"/>
                </a:moveTo>
                <a:cubicBezTo>
                  <a:pt x="10439382" y="5141702"/>
                  <a:pt x="10519622" y="5016487"/>
                  <a:pt x="10592097" y="4713376"/>
                </a:cubicBezTo>
                <a:cubicBezTo>
                  <a:pt x="10886461" y="4605126"/>
                  <a:pt x="11206200" y="4604773"/>
                  <a:pt x="11317248" y="4532088"/>
                </a:cubicBezTo>
                <a:cubicBezTo>
                  <a:pt x="11028041" y="4781002"/>
                  <a:pt x="10764185" y="5228786"/>
                  <a:pt x="10410809" y="5438527"/>
                </a:cubicBezTo>
                <a:close/>
              </a:path>
              <a:path w="11317248" h="5438527" fill="none" extrusionOk="0">
                <a:moveTo>
                  <a:pt x="10410809" y="5438527"/>
                </a:moveTo>
                <a:cubicBezTo>
                  <a:pt x="10469210" y="5211638"/>
                  <a:pt x="10582169" y="4862033"/>
                  <a:pt x="10592097" y="4713376"/>
                </a:cubicBezTo>
                <a:cubicBezTo>
                  <a:pt x="10863176" y="4668542"/>
                  <a:pt x="11084892" y="4654033"/>
                  <a:pt x="11317248" y="4532088"/>
                </a:cubicBezTo>
                <a:cubicBezTo>
                  <a:pt x="10917653" y="5037775"/>
                  <a:pt x="10698054" y="5033171"/>
                  <a:pt x="10410809" y="5438527"/>
                </a:cubicBezTo>
                <a:cubicBezTo>
                  <a:pt x="5231681" y="5473716"/>
                  <a:pt x="2337071" y="5515754"/>
                  <a:pt x="0" y="5438527"/>
                </a:cubicBezTo>
                <a:cubicBezTo>
                  <a:pt x="147549" y="2799559"/>
                  <a:pt x="58320" y="1810475"/>
                  <a:pt x="0" y="0"/>
                </a:cubicBezTo>
                <a:cubicBezTo>
                  <a:pt x="1500338" y="-6091"/>
                  <a:pt x="6592506" y="14470"/>
                  <a:pt x="11317248" y="0"/>
                </a:cubicBezTo>
                <a:cubicBezTo>
                  <a:pt x="11192274" y="729541"/>
                  <a:pt x="11256323" y="3529388"/>
                  <a:pt x="11317248" y="4532088"/>
                </a:cubicBezTo>
              </a:path>
              <a:path w="11317248" h="5438527" fill="none" stroke="0" extrusionOk="0">
                <a:moveTo>
                  <a:pt x="10410809" y="5438527"/>
                </a:moveTo>
                <a:cubicBezTo>
                  <a:pt x="10484578" y="5288311"/>
                  <a:pt x="10544640" y="4839645"/>
                  <a:pt x="10592097" y="4713376"/>
                </a:cubicBezTo>
                <a:cubicBezTo>
                  <a:pt x="10851865" y="4659592"/>
                  <a:pt x="10998746" y="4675317"/>
                  <a:pt x="11317248" y="4532088"/>
                </a:cubicBezTo>
                <a:cubicBezTo>
                  <a:pt x="10805618" y="4886235"/>
                  <a:pt x="10465451" y="5253358"/>
                  <a:pt x="10410809" y="5438527"/>
                </a:cubicBezTo>
                <a:cubicBezTo>
                  <a:pt x="5835285" y="5358115"/>
                  <a:pt x="1659621" y="5431303"/>
                  <a:pt x="0" y="5438527"/>
                </a:cubicBezTo>
                <a:cubicBezTo>
                  <a:pt x="-52056" y="4596397"/>
                  <a:pt x="80868" y="1440090"/>
                  <a:pt x="0" y="0"/>
                </a:cubicBezTo>
                <a:cubicBezTo>
                  <a:pt x="2751463" y="103891"/>
                  <a:pt x="8495137" y="-50287"/>
                  <a:pt x="11317248" y="0"/>
                </a:cubicBezTo>
                <a:cubicBezTo>
                  <a:pt x="11379433" y="1601181"/>
                  <a:pt x="11197945" y="3372415"/>
                  <a:pt x="11317248" y="4532088"/>
                </a:cubicBezTo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3615050570">
                  <a:prstGeom prst="foldedCorner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28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6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6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6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6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40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4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4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4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4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0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32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</a:endParaRPr>
          </a:p>
          <a:p>
            <a:endParaRPr lang="hr-HR" sz="1800" b="1" u="sng" dirty="0">
              <a:solidFill>
                <a:srgbClr val="262626"/>
              </a:solidFill>
              <a:effectLst/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hr-HR" b="1" u="sng" dirty="0">
              <a:solidFill>
                <a:srgbClr val="262626"/>
              </a:solidFill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hr-HR" sz="1800" b="1" u="sng" dirty="0">
              <a:solidFill>
                <a:srgbClr val="262626"/>
              </a:solidFill>
              <a:effectLst/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hr-HR" b="1" u="sng" dirty="0">
              <a:solidFill>
                <a:srgbClr val="262626"/>
              </a:solidFill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hr-HR" sz="1800" b="1" u="sng" dirty="0">
              <a:solidFill>
                <a:srgbClr val="262626"/>
              </a:solidFill>
              <a:effectLst/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hr-HR" b="1" u="sng" dirty="0">
              <a:solidFill>
                <a:srgbClr val="262626"/>
              </a:solidFill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hr-HR" sz="1800" b="1" u="sng" dirty="0">
              <a:solidFill>
                <a:srgbClr val="262626"/>
              </a:solidFill>
              <a:effectLst/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hr-HR" b="1" u="sng" dirty="0">
              <a:solidFill>
                <a:srgbClr val="262626"/>
              </a:solidFill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hr-HR" sz="1800" b="1" u="sng" dirty="0">
              <a:solidFill>
                <a:srgbClr val="262626"/>
              </a:solidFill>
              <a:effectLst/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hr-HR" b="1" u="sng" dirty="0">
              <a:solidFill>
                <a:srgbClr val="262626"/>
              </a:solidFill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hr-HR" sz="1800" b="1" u="sng" dirty="0">
              <a:solidFill>
                <a:srgbClr val="262626"/>
              </a:solidFill>
              <a:effectLst/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hr-HR" b="1" u="sng" dirty="0">
              <a:solidFill>
                <a:srgbClr val="262626"/>
              </a:solidFill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hr-HR" sz="1800" b="1" u="sng" dirty="0">
              <a:solidFill>
                <a:srgbClr val="262626"/>
              </a:solidFill>
              <a:effectLst/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hr-HR" b="1" u="sng" dirty="0">
              <a:solidFill>
                <a:srgbClr val="262626"/>
              </a:solidFill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hr-HR" sz="1800" b="1" u="sng" dirty="0">
              <a:solidFill>
                <a:srgbClr val="262626"/>
              </a:solidFill>
              <a:effectLst/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hr-HR" sz="2400" b="1" u="sng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hr-HR" sz="2400" b="1" dirty="0" smtClean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sz="2400" b="1" u="sng" dirty="0" smtClean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SVIJET</a:t>
            </a: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hr-HR" sz="24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r>
              <a:rPr lang="hr-HR" sz="24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SAD</a:t>
            </a: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Arial" pitchFamily="34" charset="0"/>
              <a:buChar char="•"/>
            </a:pPr>
            <a:r>
              <a:rPr lang="hr-HR" sz="24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nakon Hladnog rata SAD ostao jedina svjetska velesila</a:t>
            </a:r>
          </a:p>
          <a:p>
            <a:pPr marL="342900" lvl="0" indent="-342900" algn="just">
              <a:buFont typeface="Arial" pitchFamily="34" charset="0"/>
              <a:buChar char="•"/>
            </a:pPr>
            <a:r>
              <a:rPr lang="hr-HR" sz="24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11. 9. 2001</a:t>
            </a:r>
            <a:r>
              <a:rPr lang="hr-HR" sz="24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– teroristička organizacija </a:t>
            </a:r>
            <a:r>
              <a:rPr lang="hr-HR" sz="24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Al </a:t>
            </a:r>
            <a:r>
              <a:rPr lang="hr-HR" sz="2400" b="1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Qaida</a:t>
            </a:r>
            <a:r>
              <a:rPr lang="hr-HR" sz="24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izvršila napad na Svjetski trgovinski centar (WTC) u New Yorku i na Pentagon, sjedište američke vojske</a:t>
            </a:r>
          </a:p>
          <a:p>
            <a:pPr marL="342900" lvl="0" indent="-342900" algn="just">
              <a:buFont typeface="Arial" pitchFamily="34" charset="0"/>
              <a:buChar char="•"/>
            </a:pPr>
            <a:r>
              <a:rPr lang="hr-HR" sz="24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SAD okupirao Afganistan 2001. i Irak 2003. godine – </a:t>
            </a:r>
            <a:r>
              <a:rPr lang="hr-HR" sz="24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rat protiv terorizma</a:t>
            </a: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Arial" pitchFamily="34" charset="0"/>
              <a:buChar char="•"/>
            </a:pPr>
            <a:r>
              <a:rPr lang="hr-HR" sz="24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NATO – širi se na istočnu i jugoistočnu Europu</a:t>
            </a:r>
          </a:p>
          <a:p>
            <a:pPr algn="just"/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hr-HR" sz="2400" b="1" dirty="0" smtClean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RUSIJA </a:t>
            </a: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Arial" pitchFamily="34" charset="0"/>
              <a:buChar char="•"/>
            </a:pPr>
            <a:r>
              <a:rPr lang="hr-HR" sz="24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predsjednik </a:t>
            </a:r>
            <a:r>
              <a:rPr lang="hr-HR" sz="24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Vladimir Putin</a:t>
            </a:r>
            <a:r>
              <a:rPr lang="hr-HR" sz="24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– na vlasti od kraja 1990-tih, autokratska vladavina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hr-HR" sz="24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Rusija vratila dio političkog i gospodarskog utjecaja u svijetu – zalihe plina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hr-HR" sz="24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protivi se širenu utjecaja NATO-a</a:t>
            </a:r>
          </a:p>
          <a:p>
            <a:r>
              <a:rPr lang="hr-HR" sz="24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400" dirty="0">
              <a:solidFill>
                <a:schemeClr val="tx1"/>
              </a:solidFill>
              <a:ea typeface="Calibri" panose="020F0502020204030204" pitchFamily="34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40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2000" b="1" i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2000" b="1" i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2000" dirty="0"/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en-US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2000" b="0" i="0" dirty="0">
              <a:solidFill>
                <a:schemeClr val="tx1"/>
              </a:solidFill>
            </a:endParaRP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en-US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en-US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hr-HR" sz="20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2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32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1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32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i="0" dirty="0">
              <a:solidFill>
                <a:schemeClr val="tx1"/>
              </a:solidFill>
              <a:effectLst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endParaRPr lang="hr-HR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hr-HR" sz="24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2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23306176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utnik: savinuti kut 3">
            <a:extLst>
              <a:ext uri="{FF2B5EF4-FFF2-40B4-BE49-F238E27FC236}">
                <a16:creationId xmlns:a16="http://schemas.microsoft.com/office/drawing/2014/main" xmlns="" id="{2A34EF73-78A0-4386-9870-C37F5F8FD1B8}"/>
              </a:ext>
            </a:extLst>
          </p:cNvPr>
          <p:cNvSpPr/>
          <p:nvPr/>
        </p:nvSpPr>
        <p:spPr>
          <a:xfrm>
            <a:off x="471340" y="1272619"/>
            <a:ext cx="11317248" cy="5438527"/>
          </a:xfrm>
          <a:custGeom>
            <a:avLst/>
            <a:gdLst>
              <a:gd name="connsiteX0" fmla="*/ 0 w 11317248"/>
              <a:gd name="connsiteY0" fmla="*/ 0 h 5438527"/>
              <a:gd name="connsiteX1" fmla="*/ 11317248 w 11317248"/>
              <a:gd name="connsiteY1" fmla="*/ 0 h 5438527"/>
              <a:gd name="connsiteX2" fmla="*/ 11317248 w 11317248"/>
              <a:gd name="connsiteY2" fmla="*/ 4532088 h 5438527"/>
              <a:gd name="connsiteX3" fmla="*/ 10410809 w 11317248"/>
              <a:gd name="connsiteY3" fmla="*/ 5438527 h 5438527"/>
              <a:gd name="connsiteX4" fmla="*/ 0 w 11317248"/>
              <a:gd name="connsiteY4" fmla="*/ 5438527 h 5438527"/>
              <a:gd name="connsiteX5" fmla="*/ 0 w 11317248"/>
              <a:gd name="connsiteY5" fmla="*/ 0 h 5438527"/>
              <a:gd name="connsiteX0" fmla="*/ 10410809 w 11317248"/>
              <a:gd name="connsiteY0" fmla="*/ 5438527 h 5438527"/>
              <a:gd name="connsiteX1" fmla="*/ 10592097 w 11317248"/>
              <a:gd name="connsiteY1" fmla="*/ 4713376 h 5438527"/>
              <a:gd name="connsiteX2" fmla="*/ 11317248 w 11317248"/>
              <a:gd name="connsiteY2" fmla="*/ 4532088 h 5438527"/>
              <a:gd name="connsiteX3" fmla="*/ 10410809 w 11317248"/>
              <a:gd name="connsiteY3" fmla="*/ 5438527 h 5438527"/>
              <a:gd name="connsiteX0" fmla="*/ 10410809 w 11317248"/>
              <a:gd name="connsiteY0" fmla="*/ 5438527 h 5438527"/>
              <a:gd name="connsiteX1" fmla="*/ 10592097 w 11317248"/>
              <a:gd name="connsiteY1" fmla="*/ 4713376 h 5438527"/>
              <a:gd name="connsiteX2" fmla="*/ 11317248 w 11317248"/>
              <a:gd name="connsiteY2" fmla="*/ 4532088 h 5438527"/>
              <a:gd name="connsiteX3" fmla="*/ 10410809 w 11317248"/>
              <a:gd name="connsiteY3" fmla="*/ 5438527 h 5438527"/>
              <a:gd name="connsiteX4" fmla="*/ 0 w 11317248"/>
              <a:gd name="connsiteY4" fmla="*/ 5438527 h 5438527"/>
              <a:gd name="connsiteX5" fmla="*/ 0 w 11317248"/>
              <a:gd name="connsiteY5" fmla="*/ 0 h 5438527"/>
              <a:gd name="connsiteX6" fmla="*/ 11317248 w 11317248"/>
              <a:gd name="connsiteY6" fmla="*/ 0 h 5438527"/>
              <a:gd name="connsiteX7" fmla="*/ 11317248 w 11317248"/>
              <a:gd name="connsiteY7" fmla="*/ 4532088 h 5438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317248" h="5438527" stroke="0" extrusionOk="0">
                <a:moveTo>
                  <a:pt x="0" y="0"/>
                </a:moveTo>
                <a:cubicBezTo>
                  <a:pt x="3415000" y="136036"/>
                  <a:pt x="6116080" y="-133933"/>
                  <a:pt x="11317248" y="0"/>
                </a:cubicBezTo>
                <a:cubicBezTo>
                  <a:pt x="11416149" y="2200243"/>
                  <a:pt x="11401692" y="2285110"/>
                  <a:pt x="11317248" y="4532088"/>
                </a:cubicBezTo>
                <a:cubicBezTo>
                  <a:pt x="11203453" y="4660684"/>
                  <a:pt x="10579684" y="5281376"/>
                  <a:pt x="10410809" y="5438527"/>
                </a:cubicBezTo>
                <a:cubicBezTo>
                  <a:pt x="5446675" y="5501950"/>
                  <a:pt x="2021994" y="5412289"/>
                  <a:pt x="0" y="5438527"/>
                </a:cubicBezTo>
                <a:cubicBezTo>
                  <a:pt x="58356" y="4588364"/>
                  <a:pt x="-10409" y="1053061"/>
                  <a:pt x="0" y="0"/>
                </a:cubicBezTo>
                <a:close/>
              </a:path>
              <a:path w="11317248" h="5438527" fill="darkenLess" stroke="0" extrusionOk="0">
                <a:moveTo>
                  <a:pt x="10410809" y="5438527"/>
                </a:moveTo>
                <a:cubicBezTo>
                  <a:pt x="10439382" y="5141702"/>
                  <a:pt x="10519622" y="5016487"/>
                  <a:pt x="10592097" y="4713376"/>
                </a:cubicBezTo>
                <a:cubicBezTo>
                  <a:pt x="10886461" y="4605126"/>
                  <a:pt x="11206200" y="4604773"/>
                  <a:pt x="11317248" y="4532088"/>
                </a:cubicBezTo>
                <a:cubicBezTo>
                  <a:pt x="11028041" y="4781002"/>
                  <a:pt x="10764185" y="5228786"/>
                  <a:pt x="10410809" y="5438527"/>
                </a:cubicBezTo>
                <a:close/>
              </a:path>
              <a:path w="11317248" h="5438527" fill="none" extrusionOk="0">
                <a:moveTo>
                  <a:pt x="10410809" y="5438527"/>
                </a:moveTo>
                <a:cubicBezTo>
                  <a:pt x="10469210" y="5211638"/>
                  <a:pt x="10582169" y="4862033"/>
                  <a:pt x="10592097" y="4713376"/>
                </a:cubicBezTo>
                <a:cubicBezTo>
                  <a:pt x="10863176" y="4668542"/>
                  <a:pt x="11084892" y="4654033"/>
                  <a:pt x="11317248" y="4532088"/>
                </a:cubicBezTo>
                <a:cubicBezTo>
                  <a:pt x="10917653" y="5037775"/>
                  <a:pt x="10698054" y="5033171"/>
                  <a:pt x="10410809" y="5438527"/>
                </a:cubicBezTo>
                <a:cubicBezTo>
                  <a:pt x="5231681" y="5473716"/>
                  <a:pt x="2337071" y="5515754"/>
                  <a:pt x="0" y="5438527"/>
                </a:cubicBezTo>
                <a:cubicBezTo>
                  <a:pt x="147549" y="2799559"/>
                  <a:pt x="58320" y="1810475"/>
                  <a:pt x="0" y="0"/>
                </a:cubicBezTo>
                <a:cubicBezTo>
                  <a:pt x="1500338" y="-6091"/>
                  <a:pt x="6592506" y="14470"/>
                  <a:pt x="11317248" y="0"/>
                </a:cubicBezTo>
                <a:cubicBezTo>
                  <a:pt x="11192274" y="729541"/>
                  <a:pt x="11256323" y="3529388"/>
                  <a:pt x="11317248" y="4532088"/>
                </a:cubicBezTo>
              </a:path>
              <a:path w="11317248" h="5438527" fill="none" stroke="0" extrusionOk="0">
                <a:moveTo>
                  <a:pt x="10410809" y="5438527"/>
                </a:moveTo>
                <a:cubicBezTo>
                  <a:pt x="10484578" y="5288311"/>
                  <a:pt x="10544640" y="4839645"/>
                  <a:pt x="10592097" y="4713376"/>
                </a:cubicBezTo>
                <a:cubicBezTo>
                  <a:pt x="10851865" y="4659592"/>
                  <a:pt x="10998746" y="4675317"/>
                  <a:pt x="11317248" y="4532088"/>
                </a:cubicBezTo>
                <a:cubicBezTo>
                  <a:pt x="10805618" y="4886235"/>
                  <a:pt x="10465451" y="5253358"/>
                  <a:pt x="10410809" y="5438527"/>
                </a:cubicBezTo>
                <a:cubicBezTo>
                  <a:pt x="5835285" y="5358115"/>
                  <a:pt x="1659621" y="5431303"/>
                  <a:pt x="0" y="5438527"/>
                </a:cubicBezTo>
                <a:cubicBezTo>
                  <a:pt x="-52056" y="4596397"/>
                  <a:pt x="80868" y="1440090"/>
                  <a:pt x="0" y="0"/>
                </a:cubicBezTo>
                <a:cubicBezTo>
                  <a:pt x="2751463" y="103891"/>
                  <a:pt x="8495137" y="-50287"/>
                  <a:pt x="11317248" y="0"/>
                </a:cubicBezTo>
                <a:cubicBezTo>
                  <a:pt x="11379433" y="1601181"/>
                  <a:pt x="11197945" y="3372415"/>
                  <a:pt x="11317248" y="4532088"/>
                </a:cubicBezTo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3615050570">
                  <a:prstGeom prst="foldedCorner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28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6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6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6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6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40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4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4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4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4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0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32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</a:endParaRPr>
          </a:p>
          <a:p>
            <a:endParaRPr lang="hr-HR" sz="1800" b="1" u="sng" dirty="0">
              <a:solidFill>
                <a:srgbClr val="262626"/>
              </a:solidFill>
              <a:effectLst/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hr-HR" b="1" u="sng" dirty="0">
              <a:solidFill>
                <a:srgbClr val="262626"/>
              </a:solidFill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hr-HR" sz="1800" b="1" u="sng" dirty="0">
              <a:solidFill>
                <a:srgbClr val="262626"/>
              </a:solidFill>
              <a:effectLst/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hr-HR" b="1" u="sng" dirty="0">
              <a:solidFill>
                <a:srgbClr val="262626"/>
              </a:solidFill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hr-HR" sz="1800" b="1" u="sng" dirty="0">
              <a:solidFill>
                <a:srgbClr val="262626"/>
              </a:solidFill>
              <a:effectLst/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hr-HR" b="1" u="sng" dirty="0">
              <a:solidFill>
                <a:srgbClr val="262626"/>
              </a:solidFill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hr-HR" sz="1800" b="1" u="sng" dirty="0">
              <a:solidFill>
                <a:srgbClr val="262626"/>
              </a:solidFill>
              <a:effectLst/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hr-HR" b="1" u="sng" dirty="0">
              <a:solidFill>
                <a:srgbClr val="262626"/>
              </a:solidFill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hr-HR" sz="1800" b="1" u="sng" dirty="0">
              <a:solidFill>
                <a:srgbClr val="262626"/>
              </a:solidFill>
              <a:effectLst/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hr-HR" b="1" u="sng" dirty="0">
              <a:solidFill>
                <a:srgbClr val="262626"/>
              </a:solidFill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hr-HR" sz="1800" b="1" u="sng" dirty="0">
              <a:solidFill>
                <a:srgbClr val="262626"/>
              </a:solidFill>
              <a:effectLst/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hr-HR" b="1" u="sng" dirty="0">
              <a:solidFill>
                <a:srgbClr val="262626"/>
              </a:solidFill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hr-HR" sz="1800" b="1" u="sng" dirty="0">
              <a:solidFill>
                <a:srgbClr val="262626"/>
              </a:solidFill>
              <a:effectLst/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hr-HR" b="1" u="sng" dirty="0">
              <a:solidFill>
                <a:srgbClr val="262626"/>
              </a:solidFill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hr-HR" sz="1800" b="1" u="sng" dirty="0">
              <a:solidFill>
                <a:srgbClr val="262626"/>
              </a:solidFill>
              <a:effectLst/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hr-HR" sz="2400" b="1" dirty="0" smtClean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sz="2400" b="1" dirty="0" smtClean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KINA</a:t>
            </a: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Arial" pitchFamily="34" charset="0"/>
              <a:buChar char="•"/>
            </a:pPr>
            <a:r>
              <a:rPr lang="hr-HR" sz="24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u 21. stoljeću postala vodeća svjetska gospodarska sila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hr-HR" sz="24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komunistička zemlja koja je prihvatila </a:t>
            </a:r>
            <a:r>
              <a:rPr lang="hr-HR" sz="24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kapitalistički način poslovanja</a:t>
            </a: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Arial" pitchFamily="34" charset="0"/>
              <a:buChar char="•"/>
            </a:pPr>
            <a:r>
              <a:rPr lang="hr-HR" sz="24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širi svoj utjecaj u svijetu </a:t>
            </a:r>
          </a:p>
          <a:p>
            <a:pPr marL="457200"/>
            <a:r>
              <a:rPr lang="hr-HR" sz="24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r>
              <a:rPr lang="hr-HR" sz="2400" b="1" dirty="0" smtClean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EUROPSKA </a:t>
            </a:r>
            <a:r>
              <a:rPr lang="hr-HR" sz="24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UNIJA</a:t>
            </a: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Arial" pitchFamily="34" charset="0"/>
              <a:buChar char="•"/>
            </a:pPr>
            <a:r>
              <a:rPr lang="hr-HR" sz="24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u 21. stoljeću širi se na istočnu i jugoistočnu Europu</a:t>
            </a:r>
          </a:p>
          <a:p>
            <a:pPr marL="342900" lvl="0" indent="-342900" algn="just">
              <a:buFont typeface="Arial" pitchFamily="34" charset="0"/>
              <a:buChar char="•"/>
            </a:pPr>
            <a:r>
              <a:rPr lang="hr-HR" sz="24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politički problemi – </a:t>
            </a:r>
            <a:r>
              <a:rPr lang="hr-HR" sz="2400" b="1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Brexit</a:t>
            </a:r>
            <a:r>
              <a:rPr lang="hr-HR" sz="24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2020. godine</a:t>
            </a:r>
            <a:r>
              <a:rPr lang="hr-HR" sz="24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→ izlazak Velike Britanije iz EU</a:t>
            </a:r>
          </a:p>
          <a:p>
            <a:pPr marL="342900" lvl="0" indent="-342900" algn="just">
              <a:buFont typeface="Arial" pitchFamily="34" charset="0"/>
              <a:buChar char="•"/>
            </a:pPr>
            <a:r>
              <a:rPr lang="hr-HR" sz="24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migrantska kriza</a:t>
            </a:r>
            <a:r>
              <a:rPr lang="hr-HR" sz="24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– velik broj iseljenika iz Afrike i Azije želi ući u EU</a:t>
            </a:r>
          </a:p>
          <a:p>
            <a:pPr marL="342900" lvl="0" indent="-342900" algn="just">
              <a:buFont typeface="Arial" pitchFamily="34" charset="0"/>
              <a:buChar char="•"/>
            </a:pPr>
            <a:r>
              <a:rPr lang="hr-HR" sz="24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azil</a:t>
            </a:r>
            <a:r>
              <a:rPr lang="hr-HR" sz="24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– zaštita koju jedna država daje osobama stranog državljanstva zbog progona ili straha </a:t>
            </a:r>
          </a:p>
          <a:p>
            <a:r>
              <a:rPr lang="hr-HR" sz="3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400" dirty="0">
              <a:solidFill>
                <a:schemeClr val="tx1"/>
              </a:solidFill>
              <a:ea typeface="Calibri" panose="020F0502020204030204" pitchFamily="34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40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2000" b="1" i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2000" b="1" i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2000" dirty="0"/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en-US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2000" b="0" i="0" dirty="0">
              <a:solidFill>
                <a:schemeClr val="tx1"/>
              </a:solidFill>
            </a:endParaRP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en-US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en-US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hr-HR" sz="20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2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32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1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32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i="0" dirty="0">
              <a:solidFill>
                <a:schemeClr val="tx1"/>
              </a:solidFill>
              <a:effectLst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endParaRPr lang="hr-HR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hr-HR" sz="24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2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20619716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 descr="Slika na kojoj se prikazuje odjeća&#10;&#10;Opis je automatski generiran">
            <a:extLst>
              <a:ext uri="{FF2B5EF4-FFF2-40B4-BE49-F238E27FC236}">
                <a16:creationId xmlns:a16="http://schemas.microsoft.com/office/drawing/2014/main" xmlns="" id="{82C40FED-76BE-4C0F-8214-74F8A249FC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6399" y="3504415"/>
            <a:ext cx="2295601" cy="3247534"/>
          </a:xfrm>
          <a:prstGeom prst="rect">
            <a:avLst/>
          </a:prstGeom>
        </p:spPr>
      </p:pic>
      <p:sp>
        <p:nvSpPr>
          <p:cNvPr id="6" name="Oblačić za govor: ovalni 5">
            <a:extLst>
              <a:ext uri="{FF2B5EF4-FFF2-40B4-BE49-F238E27FC236}">
                <a16:creationId xmlns:a16="http://schemas.microsoft.com/office/drawing/2014/main" xmlns="" id="{07AF47EF-7DAB-40BA-A521-2D20F6E49201}"/>
              </a:ext>
            </a:extLst>
          </p:cNvPr>
          <p:cNvSpPr/>
          <p:nvPr/>
        </p:nvSpPr>
        <p:spPr>
          <a:xfrm>
            <a:off x="254524" y="1251409"/>
            <a:ext cx="9841583" cy="5500540"/>
          </a:xfrm>
          <a:custGeom>
            <a:avLst/>
            <a:gdLst>
              <a:gd name="connsiteX0" fmla="*/ 10564546 w 9841583"/>
              <a:gd name="connsiteY0" fmla="*/ 2914571 h 5500540"/>
              <a:gd name="connsiteX1" fmla="*/ 10112795 w 9841583"/>
              <a:gd name="connsiteY1" fmla="*/ 3174673 h 5500540"/>
              <a:gd name="connsiteX2" fmla="*/ 9695795 w 9841583"/>
              <a:gd name="connsiteY2" fmla="*/ 3414768 h 5500540"/>
              <a:gd name="connsiteX3" fmla="*/ 4689306 w 9841583"/>
              <a:gd name="connsiteY3" fmla="*/ 5497495 h 5500540"/>
              <a:gd name="connsiteX4" fmla="*/ 7007 w 9841583"/>
              <a:gd name="connsiteY4" fmla="*/ 2603539 h 5500540"/>
              <a:gd name="connsiteX5" fmla="*/ 4853791 w 9841583"/>
              <a:gd name="connsiteY5" fmla="*/ 254 h 5500540"/>
              <a:gd name="connsiteX6" fmla="*/ 9793475 w 9841583"/>
              <a:gd name="connsiteY6" fmla="*/ 2366635 h 5500540"/>
              <a:gd name="connsiteX7" fmla="*/ 10171300 w 9841583"/>
              <a:gd name="connsiteY7" fmla="*/ 2635124 h 5500540"/>
              <a:gd name="connsiteX8" fmla="*/ 10564546 w 9841583"/>
              <a:gd name="connsiteY8" fmla="*/ 2914571 h 550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841583" h="5500540" fill="none" extrusionOk="0">
                <a:moveTo>
                  <a:pt x="10564546" y="2914571"/>
                </a:moveTo>
                <a:cubicBezTo>
                  <a:pt x="10419565" y="3003891"/>
                  <a:pt x="10293486" y="3100079"/>
                  <a:pt x="10112795" y="3174673"/>
                </a:cubicBezTo>
                <a:cubicBezTo>
                  <a:pt x="9932104" y="3249267"/>
                  <a:pt x="9879841" y="3307917"/>
                  <a:pt x="9695795" y="3414768"/>
                </a:cubicBezTo>
                <a:cubicBezTo>
                  <a:pt x="9328224" y="4866266"/>
                  <a:pt x="7227059" y="5400687"/>
                  <a:pt x="4689306" y="5497495"/>
                </a:cubicBezTo>
                <a:cubicBezTo>
                  <a:pt x="1966054" y="5388188"/>
                  <a:pt x="-48650" y="4331639"/>
                  <a:pt x="7007" y="2603539"/>
                </a:cubicBezTo>
                <a:cubicBezTo>
                  <a:pt x="103474" y="1091121"/>
                  <a:pt x="1974086" y="-396673"/>
                  <a:pt x="4853791" y="254"/>
                </a:cubicBezTo>
                <a:cubicBezTo>
                  <a:pt x="7251118" y="4082"/>
                  <a:pt x="9199531" y="1223631"/>
                  <a:pt x="9793475" y="2366635"/>
                </a:cubicBezTo>
                <a:cubicBezTo>
                  <a:pt x="9931240" y="2439023"/>
                  <a:pt x="10087381" y="2569195"/>
                  <a:pt x="10171300" y="2635124"/>
                </a:cubicBezTo>
                <a:cubicBezTo>
                  <a:pt x="10255219" y="2701053"/>
                  <a:pt x="10399527" y="2785420"/>
                  <a:pt x="10564546" y="2914571"/>
                </a:cubicBezTo>
                <a:close/>
              </a:path>
              <a:path w="9841583" h="5500540" stroke="0" extrusionOk="0">
                <a:moveTo>
                  <a:pt x="10564546" y="2914571"/>
                </a:moveTo>
                <a:cubicBezTo>
                  <a:pt x="10398286" y="3008693"/>
                  <a:pt x="10302721" y="3041106"/>
                  <a:pt x="10156233" y="3149664"/>
                </a:cubicBezTo>
                <a:cubicBezTo>
                  <a:pt x="10009745" y="3258222"/>
                  <a:pt x="9798876" y="3348025"/>
                  <a:pt x="9695795" y="3414768"/>
                </a:cubicBezTo>
                <a:cubicBezTo>
                  <a:pt x="9107052" y="4572367"/>
                  <a:pt x="6867690" y="5846990"/>
                  <a:pt x="4689306" y="5497495"/>
                </a:cubicBezTo>
                <a:cubicBezTo>
                  <a:pt x="1714982" y="5164503"/>
                  <a:pt x="-245389" y="4173762"/>
                  <a:pt x="7007" y="2603539"/>
                </a:cubicBezTo>
                <a:cubicBezTo>
                  <a:pt x="-47264" y="1180246"/>
                  <a:pt x="2153185" y="-66788"/>
                  <a:pt x="4853791" y="254"/>
                </a:cubicBezTo>
                <a:cubicBezTo>
                  <a:pt x="7536072" y="223581"/>
                  <a:pt x="9142226" y="894783"/>
                  <a:pt x="9793475" y="2366635"/>
                </a:cubicBezTo>
                <a:cubicBezTo>
                  <a:pt x="9935611" y="2442847"/>
                  <a:pt x="10025901" y="2521863"/>
                  <a:pt x="10155878" y="2624165"/>
                </a:cubicBezTo>
                <a:cubicBezTo>
                  <a:pt x="10285856" y="2726467"/>
                  <a:pt x="10434039" y="2813517"/>
                  <a:pt x="10564546" y="2914571"/>
                </a:cubicBez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accent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619513256">
                  <a:prstGeom prst="wedgeEllipseCallout">
                    <a:avLst>
                      <a:gd name="adj1" fmla="val 57346"/>
                      <a:gd name="adj2" fmla="val 298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800" b="1" dirty="0">
                <a:solidFill>
                  <a:schemeClr val="tx1"/>
                </a:solidFill>
              </a:rPr>
              <a:t>Pročitaj tekst </a:t>
            </a:r>
            <a:r>
              <a:rPr lang="hr-HR" sz="2800" b="1" i="1" dirty="0">
                <a:solidFill>
                  <a:schemeClr val="tx1"/>
                </a:solidFill>
              </a:rPr>
              <a:t>Hrvatska nakon Domovinskog </a:t>
            </a:r>
            <a:r>
              <a:rPr lang="hr-HR" sz="2800" b="1" i="1" dirty="0" smtClean="0">
                <a:solidFill>
                  <a:schemeClr val="tx1"/>
                </a:solidFill>
              </a:rPr>
              <a:t>rata</a:t>
            </a:r>
          </a:p>
          <a:p>
            <a:pPr algn="ctr"/>
            <a:r>
              <a:rPr lang="hr-HR" sz="2800" b="1" i="1" dirty="0" smtClean="0">
                <a:solidFill>
                  <a:schemeClr val="tx1"/>
                </a:solidFill>
              </a:rPr>
              <a:t> </a:t>
            </a:r>
            <a:r>
              <a:rPr lang="hr-HR" sz="2800" b="1" dirty="0">
                <a:solidFill>
                  <a:schemeClr val="tx1"/>
                </a:solidFill>
              </a:rPr>
              <a:t>(U/str. 204), a zatim odgovori na pitanja u  bilježnicu:</a:t>
            </a:r>
          </a:p>
          <a:p>
            <a:pPr marL="457200" lvl="0" indent="-457200" algn="ctr">
              <a:buFont typeface="+mj-lt"/>
              <a:buAutoNum type="arabicPeriod"/>
            </a:pPr>
            <a:r>
              <a:rPr lang="hr-HR" sz="2400" dirty="0">
                <a:solidFill>
                  <a:schemeClr val="tx1"/>
                </a:solidFill>
              </a:rPr>
              <a:t>Što znači tranzicija?</a:t>
            </a:r>
          </a:p>
          <a:p>
            <a:pPr marL="457200" lvl="0" indent="-457200" algn="ctr">
              <a:buFont typeface="+mj-lt"/>
              <a:buAutoNum type="arabicPeriod"/>
            </a:pPr>
            <a:r>
              <a:rPr lang="hr-HR" sz="2400" dirty="0">
                <a:solidFill>
                  <a:schemeClr val="tx1"/>
                </a:solidFill>
              </a:rPr>
              <a:t>Zašto je pretvorba državnog vlasništva u privatno nakon sloma komunizma provedena na loš način?</a:t>
            </a:r>
          </a:p>
          <a:p>
            <a:pPr marL="457200" lvl="0" indent="-457200" algn="ctr">
              <a:buFont typeface="+mj-lt"/>
              <a:buAutoNum type="arabicPeriod"/>
            </a:pPr>
            <a:r>
              <a:rPr lang="hr-HR" sz="2400" dirty="0">
                <a:solidFill>
                  <a:schemeClr val="tx1"/>
                </a:solidFill>
              </a:rPr>
              <a:t>Koje su posljedice loše pretvorbe i privatizacije u Hrvatskoj?</a:t>
            </a:r>
          </a:p>
          <a:p>
            <a:pPr marL="457200" lvl="0" indent="-457200" algn="ctr">
              <a:buFont typeface="+mj-lt"/>
              <a:buAutoNum type="arabicPeriod"/>
            </a:pPr>
            <a:r>
              <a:rPr lang="hr-HR" sz="2400" dirty="0">
                <a:solidFill>
                  <a:schemeClr val="tx1"/>
                </a:solidFill>
              </a:rPr>
              <a:t>Tko je vladao Hrvatskom od samostalnosti do kraja 1999. godine?</a:t>
            </a:r>
          </a:p>
          <a:p>
            <a:pPr marL="457200" lvl="0" indent="-457200" algn="ctr">
              <a:buFont typeface="+mj-lt"/>
              <a:buAutoNum type="arabicPeriod"/>
            </a:pPr>
            <a:r>
              <a:rPr lang="hr-HR" sz="2400" dirty="0">
                <a:solidFill>
                  <a:schemeClr val="tx1"/>
                </a:solidFill>
              </a:rPr>
              <a:t>Zašto je oporba kritizirala vlast tijekom 1990-tih?</a:t>
            </a:r>
          </a:p>
        </p:txBody>
      </p:sp>
    </p:spTree>
    <p:extLst>
      <p:ext uri="{BB962C8B-B14F-4D97-AF65-F5344CB8AC3E}">
        <p14:creationId xmlns:p14="http://schemas.microsoft.com/office/powerpoint/2010/main" xmlns="" val="16700848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niOkvir 5">
            <a:extLst>
              <a:ext uri="{FF2B5EF4-FFF2-40B4-BE49-F238E27FC236}">
                <a16:creationId xmlns:a16="http://schemas.microsoft.com/office/drawing/2014/main" xmlns="" id="{E8E84B9C-5BD8-4F5F-8161-54AD09EE962B}"/>
              </a:ext>
            </a:extLst>
          </p:cNvPr>
          <p:cNvSpPr txBox="1"/>
          <p:nvPr/>
        </p:nvSpPr>
        <p:spPr>
          <a:xfrm>
            <a:off x="5972451" y="1184217"/>
            <a:ext cx="5998355" cy="5632311"/>
          </a:xfrm>
          <a:custGeom>
            <a:avLst/>
            <a:gdLst>
              <a:gd name="connsiteX0" fmla="*/ 0 w 5998355"/>
              <a:gd name="connsiteY0" fmla="*/ 0 h 5632311"/>
              <a:gd name="connsiteX1" fmla="*/ 539852 w 5998355"/>
              <a:gd name="connsiteY1" fmla="*/ 0 h 5632311"/>
              <a:gd name="connsiteX2" fmla="*/ 959737 w 5998355"/>
              <a:gd name="connsiteY2" fmla="*/ 0 h 5632311"/>
              <a:gd name="connsiteX3" fmla="*/ 1679539 w 5998355"/>
              <a:gd name="connsiteY3" fmla="*/ 0 h 5632311"/>
              <a:gd name="connsiteX4" fmla="*/ 2099424 w 5998355"/>
              <a:gd name="connsiteY4" fmla="*/ 0 h 5632311"/>
              <a:gd name="connsiteX5" fmla="*/ 2819227 w 5998355"/>
              <a:gd name="connsiteY5" fmla="*/ 0 h 5632311"/>
              <a:gd name="connsiteX6" fmla="*/ 3539029 w 5998355"/>
              <a:gd name="connsiteY6" fmla="*/ 0 h 5632311"/>
              <a:gd name="connsiteX7" fmla="*/ 3958914 w 5998355"/>
              <a:gd name="connsiteY7" fmla="*/ 0 h 5632311"/>
              <a:gd name="connsiteX8" fmla="*/ 4498766 w 5998355"/>
              <a:gd name="connsiteY8" fmla="*/ 0 h 5632311"/>
              <a:gd name="connsiteX9" fmla="*/ 5218569 w 5998355"/>
              <a:gd name="connsiteY9" fmla="*/ 0 h 5632311"/>
              <a:gd name="connsiteX10" fmla="*/ 5998355 w 5998355"/>
              <a:gd name="connsiteY10" fmla="*/ 0 h 5632311"/>
              <a:gd name="connsiteX11" fmla="*/ 5998355 w 5998355"/>
              <a:gd name="connsiteY11" fmla="*/ 450585 h 5632311"/>
              <a:gd name="connsiteX12" fmla="*/ 5998355 w 5998355"/>
              <a:gd name="connsiteY12" fmla="*/ 901170 h 5632311"/>
              <a:gd name="connsiteX13" fmla="*/ 5998355 w 5998355"/>
              <a:gd name="connsiteY13" fmla="*/ 1351755 h 5632311"/>
              <a:gd name="connsiteX14" fmla="*/ 5998355 w 5998355"/>
              <a:gd name="connsiteY14" fmla="*/ 1802340 h 5632311"/>
              <a:gd name="connsiteX15" fmla="*/ 5998355 w 5998355"/>
              <a:gd name="connsiteY15" fmla="*/ 2196601 h 5632311"/>
              <a:gd name="connsiteX16" fmla="*/ 5998355 w 5998355"/>
              <a:gd name="connsiteY16" fmla="*/ 2816156 h 5632311"/>
              <a:gd name="connsiteX17" fmla="*/ 5998355 w 5998355"/>
              <a:gd name="connsiteY17" fmla="*/ 3323063 h 5632311"/>
              <a:gd name="connsiteX18" fmla="*/ 5998355 w 5998355"/>
              <a:gd name="connsiteY18" fmla="*/ 3717325 h 5632311"/>
              <a:gd name="connsiteX19" fmla="*/ 5998355 w 5998355"/>
              <a:gd name="connsiteY19" fmla="*/ 4224233 h 5632311"/>
              <a:gd name="connsiteX20" fmla="*/ 5998355 w 5998355"/>
              <a:gd name="connsiteY20" fmla="*/ 4843787 h 5632311"/>
              <a:gd name="connsiteX21" fmla="*/ 5998355 w 5998355"/>
              <a:gd name="connsiteY21" fmla="*/ 5632311 h 5632311"/>
              <a:gd name="connsiteX22" fmla="*/ 5278552 w 5998355"/>
              <a:gd name="connsiteY22" fmla="*/ 5632311 h 5632311"/>
              <a:gd name="connsiteX23" fmla="*/ 4618733 w 5998355"/>
              <a:gd name="connsiteY23" fmla="*/ 5632311 h 5632311"/>
              <a:gd name="connsiteX24" fmla="*/ 3958914 w 5998355"/>
              <a:gd name="connsiteY24" fmla="*/ 5632311 h 5632311"/>
              <a:gd name="connsiteX25" fmla="*/ 3239112 w 5998355"/>
              <a:gd name="connsiteY25" fmla="*/ 5632311 h 5632311"/>
              <a:gd name="connsiteX26" fmla="*/ 2759243 w 5998355"/>
              <a:gd name="connsiteY26" fmla="*/ 5632311 h 5632311"/>
              <a:gd name="connsiteX27" fmla="*/ 2279375 w 5998355"/>
              <a:gd name="connsiteY27" fmla="*/ 5632311 h 5632311"/>
              <a:gd name="connsiteX28" fmla="*/ 1619556 w 5998355"/>
              <a:gd name="connsiteY28" fmla="*/ 5632311 h 5632311"/>
              <a:gd name="connsiteX29" fmla="*/ 1199671 w 5998355"/>
              <a:gd name="connsiteY29" fmla="*/ 5632311 h 5632311"/>
              <a:gd name="connsiteX30" fmla="*/ 779786 w 5998355"/>
              <a:gd name="connsiteY30" fmla="*/ 5632311 h 5632311"/>
              <a:gd name="connsiteX31" fmla="*/ 0 w 5998355"/>
              <a:gd name="connsiteY31" fmla="*/ 5632311 h 5632311"/>
              <a:gd name="connsiteX32" fmla="*/ 0 w 5998355"/>
              <a:gd name="connsiteY32" fmla="*/ 4956434 h 5632311"/>
              <a:gd name="connsiteX33" fmla="*/ 0 w 5998355"/>
              <a:gd name="connsiteY33" fmla="*/ 4280556 h 5632311"/>
              <a:gd name="connsiteX34" fmla="*/ 0 w 5998355"/>
              <a:gd name="connsiteY34" fmla="*/ 3773648 h 5632311"/>
              <a:gd name="connsiteX35" fmla="*/ 0 w 5998355"/>
              <a:gd name="connsiteY35" fmla="*/ 3154094 h 5632311"/>
              <a:gd name="connsiteX36" fmla="*/ 0 w 5998355"/>
              <a:gd name="connsiteY36" fmla="*/ 2534540 h 5632311"/>
              <a:gd name="connsiteX37" fmla="*/ 0 w 5998355"/>
              <a:gd name="connsiteY37" fmla="*/ 1914986 h 5632311"/>
              <a:gd name="connsiteX38" fmla="*/ 0 w 5998355"/>
              <a:gd name="connsiteY38" fmla="*/ 1351755 h 5632311"/>
              <a:gd name="connsiteX39" fmla="*/ 0 w 5998355"/>
              <a:gd name="connsiteY39" fmla="*/ 675877 h 5632311"/>
              <a:gd name="connsiteX40" fmla="*/ 0 w 5998355"/>
              <a:gd name="connsiteY40" fmla="*/ 0 h 5632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5998355" h="5632311" fill="none" extrusionOk="0">
                <a:moveTo>
                  <a:pt x="0" y="0"/>
                </a:moveTo>
                <a:cubicBezTo>
                  <a:pt x="259893" y="-61419"/>
                  <a:pt x="283840" y="922"/>
                  <a:pt x="539852" y="0"/>
                </a:cubicBezTo>
                <a:cubicBezTo>
                  <a:pt x="795864" y="-922"/>
                  <a:pt x="840578" y="15009"/>
                  <a:pt x="959737" y="0"/>
                </a:cubicBezTo>
                <a:cubicBezTo>
                  <a:pt x="1078897" y="-15009"/>
                  <a:pt x="1404990" y="28546"/>
                  <a:pt x="1679539" y="0"/>
                </a:cubicBezTo>
                <a:cubicBezTo>
                  <a:pt x="1954088" y="-28546"/>
                  <a:pt x="1987966" y="18950"/>
                  <a:pt x="2099424" y="0"/>
                </a:cubicBezTo>
                <a:cubicBezTo>
                  <a:pt x="2210883" y="-18950"/>
                  <a:pt x="2602230" y="3248"/>
                  <a:pt x="2819227" y="0"/>
                </a:cubicBezTo>
                <a:cubicBezTo>
                  <a:pt x="3036224" y="-3248"/>
                  <a:pt x="3301793" y="55595"/>
                  <a:pt x="3539029" y="0"/>
                </a:cubicBezTo>
                <a:cubicBezTo>
                  <a:pt x="3776265" y="-55595"/>
                  <a:pt x="3769174" y="23327"/>
                  <a:pt x="3958914" y="0"/>
                </a:cubicBezTo>
                <a:cubicBezTo>
                  <a:pt x="4148655" y="-23327"/>
                  <a:pt x="4260434" y="28116"/>
                  <a:pt x="4498766" y="0"/>
                </a:cubicBezTo>
                <a:cubicBezTo>
                  <a:pt x="4737098" y="-28116"/>
                  <a:pt x="4978646" y="83821"/>
                  <a:pt x="5218569" y="0"/>
                </a:cubicBezTo>
                <a:cubicBezTo>
                  <a:pt x="5458492" y="-83821"/>
                  <a:pt x="5680291" y="51886"/>
                  <a:pt x="5998355" y="0"/>
                </a:cubicBezTo>
                <a:cubicBezTo>
                  <a:pt x="6051996" y="213929"/>
                  <a:pt x="5978858" y="307701"/>
                  <a:pt x="5998355" y="450585"/>
                </a:cubicBezTo>
                <a:cubicBezTo>
                  <a:pt x="6017852" y="593470"/>
                  <a:pt x="5951338" y="759455"/>
                  <a:pt x="5998355" y="901170"/>
                </a:cubicBezTo>
                <a:cubicBezTo>
                  <a:pt x="6045372" y="1042885"/>
                  <a:pt x="5991652" y="1223177"/>
                  <a:pt x="5998355" y="1351755"/>
                </a:cubicBezTo>
                <a:cubicBezTo>
                  <a:pt x="6005058" y="1480333"/>
                  <a:pt x="5969639" y="1683198"/>
                  <a:pt x="5998355" y="1802340"/>
                </a:cubicBezTo>
                <a:cubicBezTo>
                  <a:pt x="6027071" y="1921483"/>
                  <a:pt x="5962810" y="2035553"/>
                  <a:pt x="5998355" y="2196601"/>
                </a:cubicBezTo>
                <a:cubicBezTo>
                  <a:pt x="6033900" y="2357649"/>
                  <a:pt x="5974088" y="2562040"/>
                  <a:pt x="5998355" y="2816156"/>
                </a:cubicBezTo>
                <a:cubicBezTo>
                  <a:pt x="6022622" y="3070272"/>
                  <a:pt x="5946482" y="3107475"/>
                  <a:pt x="5998355" y="3323063"/>
                </a:cubicBezTo>
                <a:cubicBezTo>
                  <a:pt x="6050228" y="3538651"/>
                  <a:pt x="5991063" y="3573008"/>
                  <a:pt x="5998355" y="3717325"/>
                </a:cubicBezTo>
                <a:cubicBezTo>
                  <a:pt x="6005647" y="3861642"/>
                  <a:pt x="5986207" y="4063677"/>
                  <a:pt x="5998355" y="4224233"/>
                </a:cubicBezTo>
                <a:cubicBezTo>
                  <a:pt x="6010503" y="4384789"/>
                  <a:pt x="5979426" y="4636668"/>
                  <a:pt x="5998355" y="4843787"/>
                </a:cubicBezTo>
                <a:cubicBezTo>
                  <a:pt x="6017284" y="5050906"/>
                  <a:pt x="5995316" y="5345567"/>
                  <a:pt x="5998355" y="5632311"/>
                </a:cubicBezTo>
                <a:cubicBezTo>
                  <a:pt x="5817503" y="5695491"/>
                  <a:pt x="5511790" y="5552210"/>
                  <a:pt x="5278552" y="5632311"/>
                </a:cubicBezTo>
                <a:cubicBezTo>
                  <a:pt x="5045314" y="5712412"/>
                  <a:pt x="4852061" y="5602076"/>
                  <a:pt x="4618733" y="5632311"/>
                </a:cubicBezTo>
                <a:cubicBezTo>
                  <a:pt x="4385405" y="5662546"/>
                  <a:pt x="4173939" y="5567485"/>
                  <a:pt x="3958914" y="5632311"/>
                </a:cubicBezTo>
                <a:cubicBezTo>
                  <a:pt x="3743889" y="5697137"/>
                  <a:pt x="3572934" y="5610481"/>
                  <a:pt x="3239112" y="5632311"/>
                </a:cubicBezTo>
                <a:cubicBezTo>
                  <a:pt x="2905290" y="5654141"/>
                  <a:pt x="2892414" y="5625678"/>
                  <a:pt x="2759243" y="5632311"/>
                </a:cubicBezTo>
                <a:cubicBezTo>
                  <a:pt x="2626072" y="5638944"/>
                  <a:pt x="2381086" y="5588600"/>
                  <a:pt x="2279375" y="5632311"/>
                </a:cubicBezTo>
                <a:cubicBezTo>
                  <a:pt x="2177664" y="5676022"/>
                  <a:pt x="1865794" y="5599173"/>
                  <a:pt x="1619556" y="5632311"/>
                </a:cubicBezTo>
                <a:cubicBezTo>
                  <a:pt x="1373318" y="5665449"/>
                  <a:pt x="1305160" y="5597398"/>
                  <a:pt x="1199671" y="5632311"/>
                </a:cubicBezTo>
                <a:cubicBezTo>
                  <a:pt x="1094182" y="5667224"/>
                  <a:pt x="967759" y="5624325"/>
                  <a:pt x="779786" y="5632311"/>
                </a:cubicBezTo>
                <a:cubicBezTo>
                  <a:pt x="591814" y="5640297"/>
                  <a:pt x="375646" y="5601907"/>
                  <a:pt x="0" y="5632311"/>
                </a:cubicBezTo>
                <a:cubicBezTo>
                  <a:pt x="-606" y="5350766"/>
                  <a:pt x="73509" y="5197816"/>
                  <a:pt x="0" y="4956434"/>
                </a:cubicBezTo>
                <a:cubicBezTo>
                  <a:pt x="-73509" y="4715052"/>
                  <a:pt x="66132" y="4426670"/>
                  <a:pt x="0" y="4280556"/>
                </a:cubicBezTo>
                <a:cubicBezTo>
                  <a:pt x="-66132" y="4134442"/>
                  <a:pt x="17960" y="3930363"/>
                  <a:pt x="0" y="3773648"/>
                </a:cubicBezTo>
                <a:cubicBezTo>
                  <a:pt x="-17960" y="3616933"/>
                  <a:pt x="50457" y="3359124"/>
                  <a:pt x="0" y="3154094"/>
                </a:cubicBezTo>
                <a:cubicBezTo>
                  <a:pt x="-50457" y="2949064"/>
                  <a:pt x="13582" y="2820562"/>
                  <a:pt x="0" y="2534540"/>
                </a:cubicBezTo>
                <a:cubicBezTo>
                  <a:pt x="-13582" y="2248518"/>
                  <a:pt x="18010" y="2157002"/>
                  <a:pt x="0" y="1914986"/>
                </a:cubicBezTo>
                <a:cubicBezTo>
                  <a:pt x="-18010" y="1672970"/>
                  <a:pt x="58896" y="1477946"/>
                  <a:pt x="0" y="1351755"/>
                </a:cubicBezTo>
                <a:cubicBezTo>
                  <a:pt x="-58896" y="1225564"/>
                  <a:pt x="70309" y="915850"/>
                  <a:pt x="0" y="675877"/>
                </a:cubicBezTo>
                <a:cubicBezTo>
                  <a:pt x="-70309" y="435904"/>
                  <a:pt x="23860" y="181039"/>
                  <a:pt x="0" y="0"/>
                </a:cubicBezTo>
                <a:close/>
              </a:path>
              <a:path w="5998355" h="5632311" stroke="0" extrusionOk="0">
                <a:moveTo>
                  <a:pt x="0" y="0"/>
                </a:moveTo>
                <a:cubicBezTo>
                  <a:pt x="177592" y="-6387"/>
                  <a:pt x="218715" y="20150"/>
                  <a:pt x="419885" y="0"/>
                </a:cubicBezTo>
                <a:cubicBezTo>
                  <a:pt x="621055" y="-20150"/>
                  <a:pt x="748539" y="25889"/>
                  <a:pt x="899753" y="0"/>
                </a:cubicBezTo>
                <a:cubicBezTo>
                  <a:pt x="1050967" y="-25889"/>
                  <a:pt x="1300746" y="47261"/>
                  <a:pt x="1499589" y="0"/>
                </a:cubicBezTo>
                <a:cubicBezTo>
                  <a:pt x="1698432" y="-47261"/>
                  <a:pt x="1804428" y="69011"/>
                  <a:pt x="2099424" y="0"/>
                </a:cubicBezTo>
                <a:cubicBezTo>
                  <a:pt x="2394420" y="-69011"/>
                  <a:pt x="2500843" y="50088"/>
                  <a:pt x="2699260" y="0"/>
                </a:cubicBezTo>
                <a:cubicBezTo>
                  <a:pt x="2897677" y="-50088"/>
                  <a:pt x="2951874" y="38894"/>
                  <a:pt x="3179128" y="0"/>
                </a:cubicBezTo>
                <a:cubicBezTo>
                  <a:pt x="3406382" y="-38894"/>
                  <a:pt x="3521888" y="52770"/>
                  <a:pt x="3718980" y="0"/>
                </a:cubicBezTo>
                <a:cubicBezTo>
                  <a:pt x="3916072" y="-52770"/>
                  <a:pt x="4155926" y="7691"/>
                  <a:pt x="4378799" y="0"/>
                </a:cubicBezTo>
                <a:cubicBezTo>
                  <a:pt x="4601672" y="-7691"/>
                  <a:pt x="4704946" y="4021"/>
                  <a:pt x="4858668" y="0"/>
                </a:cubicBezTo>
                <a:cubicBezTo>
                  <a:pt x="5012390" y="-4021"/>
                  <a:pt x="5160220" y="40900"/>
                  <a:pt x="5458503" y="0"/>
                </a:cubicBezTo>
                <a:cubicBezTo>
                  <a:pt x="5756786" y="-40900"/>
                  <a:pt x="5871766" y="20718"/>
                  <a:pt x="5998355" y="0"/>
                </a:cubicBezTo>
                <a:cubicBezTo>
                  <a:pt x="6008249" y="146666"/>
                  <a:pt x="5959109" y="400962"/>
                  <a:pt x="5998355" y="506908"/>
                </a:cubicBezTo>
                <a:cubicBezTo>
                  <a:pt x="6037601" y="612854"/>
                  <a:pt x="5938548" y="987136"/>
                  <a:pt x="5998355" y="1182785"/>
                </a:cubicBezTo>
                <a:cubicBezTo>
                  <a:pt x="6058162" y="1378434"/>
                  <a:pt x="5941958" y="1540005"/>
                  <a:pt x="5998355" y="1746016"/>
                </a:cubicBezTo>
                <a:cubicBezTo>
                  <a:pt x="6054752" y="1952027"/>
                  <a:pt x="5938723" y="2000454"/>
                  <a:pt x="5998355" y="2252924"/>
                </a:cubicBezTo>
                <a:cubicBezTo>
                  <a:pt x="6057987" y="2505394"/>
                  <a:pt x="5977082" y="2556477"/>
                  <a:pt x="5998355" y="2816156"/>
                </a:cubicBezTo>
                <a:cubicBezTo>
                  <a:pt x="6019628" y="3075835"/>
                  <a:pt x="5943666" y="3335395"/>
                  <a:pt x="5998355" y="3492033"/>
                </a:cubicBezTo>
                <a:cubicBezTo>
                  <a:pt x="6053044" y="3648671"/>
                  <a:pt x="5996629" y="4013583"/>
                  <a:pt x="5998355" y="4167910"/>
                </a:cubicBezTo>
                <a:cubicBezTo>
                  <a:pt x="6000081" y="4322237"/>
                  <a:pt x="5989025" y="4382083"/>
                  <a:pt x="5998355" y="4562172"/>
                </a:cubicBezTo>
                <a:cubicBezTo>
                  <a:pt x="6007685" y="4742261"/>
                  <a:pt x="5979707" y="4874421"/>
                  <a:pt x="5998355" y="5069080"/>
                </a:cubicBezTo>
                <a:cubicBezTo>
                  <a:pt x="6017003" y="5263739"/>
                  <a:pt x="5978178" y="5446785"/>
                  <a:pt x="5998355" y="5632311"/>
                </a:cubicBezTo>
                <a:cubicBezTo>
                  <a:pt x="5871868" y="5635132"/>
                  <a:pt x="5669299" y="5625654"/>
                  <a:pt x="5578470" y="5632311"/>
                </a:cubicBezTo>
                <a:cubicBezTo>
                  <a:pt x="5487642" y="5638968"/>
                  <a:pt x="5173826" y="5572323"/>
                  <a:pt x="4978635" y="5632311"/>
                </a:cubicBezTo>
                <a:cubicBezTo>
                  <a:pt x="4783445" y="5692299"/>
                  <a:pt x="4615022" y="5576731"/>
                  <a:pt x="4318816" y="5632311"/>
                </a:cubicBezTo>
                <a:cubicBezTo>
                  <a:pt x="4022610" y="5687891"/>
                  <a:pt x="3800496" y="5591559"/>
                  <a:pt x="3658997" y="5632311"/>
                </a:cubicBezTo>
                <a:cubicBezTo>
                  <a:pt x="3517498" y="5673063"/>
                  <a:pt x="3141168" y="5605881"/>
                  <a:pt x="2999178" y="5632311"/>
                </a:cubicBezTo>
                <a:cubicBezTo>
                  <a:pt x="2857188" y="5658741"/>
                  <a:pt x="2703487" y="5605284"/>
                  <a:pt x="2579293" y="5632311"/>
                </a:cubicBezTo>
                <a:cubicBezTo>
                  <a:pt x="2455099" y="5659338"/>
                  <a:pt x="2204889" y="5598950"/>
                  <a:pt x="1859490" y="5632311"/>
                </a:cubicBezTo>
                <a:cubicBezTo>
                  <a:pt x="1514091" y="5665672"/>
                  <a:pt x="1475613" y="5593384"/>
                  <a:pt x="1379622" y="5632311"/>
                </a:cubicBezTo>
                <a:cubicBezTo>
                  <a:pt x="1283631" y="5671238"/>
                  <a:pt x="906205" y="5584045"/>
                  <a:pt x="659819" y="5632311"/>
                </a:cubicBezTo>
                <a:cubicBezTo>
                  <a:pt x="413433" y="5680577"/>
                  <a:pt x="239658" y="5576459"/>
                  <a:pt x="0" y="5632311"/>
                </a:cubicBezTo>
                <a:cubicBezTo>
                  <a:pt x="-16941" y="5534850"/>
                  <a:pt x="23228" y="5317149"/>
                  <a:pt x="0" y="5238049"/>
                </a:cubicBezTo>
                <a:cubicBezTo>
                  <a:pt x="-23228" y="5158949"/>
                  <a:pt x="53899" y="4926562"/>
                  <a:pt x="0" y="4618495"/>
                </a:cubicBezTo>
                <a:cubicBezTo>
                  <a:pt x="-53899" y="4310428"/>
                  <a:pt x="51034" y="4216533"/>
                  <a:pt x="0" y="4111587"/>
                </a:cubicBezTo>
                <a:cubicBezTo>
                  <a:pt x="-51034" y="4006641"/>
                  <a:pt x="63701" y="3674562"/>
                  <a:pt x="0" y="3548356"/>
                </a:cubicBezTo>
                <a:cubicBezTo>
                  <a:pt x="-63701" y="3422150"/>
                  <a:pt x="13433" y="3320328"/>
                  <a:pt x="0" y="3097771"/>
                </a:cubicBezTo>
                <a:cubicBezTo>
                  <a:pt x="-13433" y="2875215"/>
                  <a:pt x="30095" y="2627759"/>
                  <a:pt x="0" y="2421894"/>
                </a:cubicBezTo>
                <a:cubicBezTo>
                  <a:pt x="-30095" y="2216029"/>
                  <a:pt x="44911" y="2136568"/>
                  <a:pt x="0" y="2027632"/>
                </a:cubicBezTo>
                <a:cubicBezTo>
                  <a:pt x="-44911" y="1918696"/>
                  <a:pt x="40289" y="1592945"/>
                  <a:pt x="0" y="1408078"/>
                </a:cubicBezTo>
                <a:cubicBezTo>
                  <a:pt x="-40289" y="1223211"/>
                  <a:pt x="80084" y="1061723"/>
                  <a:pt x="0" y="732200"/>
                </a:cubicBezTo>
                <a:cubicBezTo>
                  <a:pt x="-80084" y="402677"/>
                  <a:pt x="20802" y="146762"/>
                  <a:pt x="0" y="0"/>
                </a:cubicBezTo>
                <a:close/>
              </a:path>
            </a:pathLst>
          </a:custGeom>
          <a:ln w="28575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05285937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hr-HR" b="1" dirty="0"/>
              <a:t>1.</a:t>
            </a:r>
          </a:p>
          <a:p>
            <a:endParaRPr lang="hr-HR" b="1" dirty="0"/>
          </a:p>
          <a:p>
            <a:endParaRPr lang="hr-HR" b="1" dirty="0"/>
          </a:p>
          <a:p>
            <a:endParaRPr lang="hr-HR" b="1" dirty="0"/>
          </a:p>
          <a:p>
            <a:r>
              <a:rPr lang="hr-HR" b="1" dirty="0"/>
              <a:t>2.</a:t>
            </a:r>
          </a:p>
          <a:p>
            <a:endParaRPr lang="hr-HR" b="1" dirty="0"/>
          </a:p>
          <a:p>
            <a:endParaRPr lang="hr-HR" b="1" dirty="0"/>
          </a:p>
          <a:p>
            <a:endParaRPr lang="hr-HR" b="1" dirty="0"/>
          </a:p>
          <a:p>
            <a:r>
              <a:rPr lang="hr-HR" b="1" dirty="0"/>
              <a:t>3.</a:t>
            </a:r>
          </a:p>
          <a:p>
            <a:endParaRPr lang="hr-HR" b="1" dirty="0"/>
          </a:p>
          <a:p>
            <a:endParaRPr lang="hr-HR" b="1" dirty="0"/>
          </a:p>
          <a:p>
            <a:endParaRPr lang="hr-HR" b="1" dirty="0"/>
          </a:p>
          <a:p>
            <a:r>
              <a:rPr lang="hr-HR" b="1" dirty="0"/>
              <a:t>4.</a:t>
            </a:r>
          </a:p>
          <a:p>
            <a:endParaRPr lang="hr-HR" b="1" dirty="0"/>
          </a:p>
          <a:p>
            <a:endParaRPr lang="hr-HR" b="1" dirty="0"/>
          </a:p>
          <a:p>
            <a:endParaRPr lang="hr-HR" b="1" dirty="0"/>
          </a:p>
          <a:p>
            <a:r>
              <a:rPr lang="hr-HR" b="1" dirty="0"/>
              <a:t>5.</a:t>
            </a:r>
          </a:p>
          <a:p>
            <a:endParaRPr lang="hr-HR" b="1" dirty="0"/>
          </a:p>
          <a:p>
            <a:endParaRPr lang="hr-HR" b="1" dirty="0"/>
          </a:p>
          <a:p>
            <a:endParaRPr lang="hr-HR" b="1" dirty="0"/>
          </a:p>
        </p:txBody>
      </p:sp>
      <p:sp>
        <p:nvSpPr>
          <p:cNvPr id="7" name="Dijagram toka: Poveznik 6">
            <a:extLst>
              <a:ext uri="{FF2B5EF4-FFF2-40B4-BE49-F238E27FC236}">
                <a16:creationId xmlns:a16="http://schemas.microsoft.com/office/drawing/2014/main" xmlns="" id="{DA0DAAF9-150E-49D7-BDC6-0FEC49DAC226}"/>
              </a:ext>
            </a:extLst>
          </p:cNvPr>
          <p:cNvSpPr/>
          <p:nvPr/>
        </p:nvSpPr>
        <p:spPr>
          <a:xfrm>
            <a:off x="90791" y="1184218"/>
            <a:ext cx="5279012" cy="5584811"/>
          </a:xfrm>
          <a:custGeom>
            <a:avLst/>
            <a:gdLst>
              <a:gd name="connsiteX0" fmla="*/ 0 w 5279012"/>
              <a:gd name="connsiteY0" fmla="*/ 2792406 h 5584811"/>
              <a:gd name="connsiteX1" fmla="*/ 2639506 w 5279012"/>
              <a:gd name="connsiteY1" fmla="*/ 0 h 5584811"/>
              <a:gd name="connsiteX2" fmla="*/ 5279012 w 5279012"/>
              <a:gd name="connsiteY2" fmla="*/ 2792406 h 5584811"/>
              <a:gd name="connsiteX3" fmla="*/ 2639506 w 5279012"/>
              <a:gd name="connsiteY3" fmla="*/ 5584812 h 5584811"/>
              <a:gd name="connsiteX4" fmla="*/ 0 w 5279012"/>
              <a:gd name="connsiteY4" fmla="*/ 2792406 h 5584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79012" h="5584811" fill="none" extrusionOk="0">
                <a:moveTo>
                  <a:pt x="0" y="2792406"/>
                </a:moveTo>
                <a:cubicBezTo>
                  <a:pt x="158381" y="878821"/>
                  <a:pt x="1229530" y="5549"/>
                  <a:pt x="2639506" y="0"/>
                </a:cubicBezTo>
                <a:cubicBezTo>
                  <a:pt x="4384519" y="58047"/>
                  <a:pt x="4990885" y="1401293"/>
                  <a:pt x="5279012" y="2792406"/>
                </a:cubicBezTo>
                <a:cubicBezTo>
                  <a:pt x="5650115" y="4329858"/>
                  <a:pt x="4179287" y="5709104"/>
                  <a:pt x="2639506" y="5584812"/>
                </a:cubicBezTo>
                <a:cubicBezTo>
                  <a:pt x="1496886" y="5632640"/>
                  <a:pt x="-158045" y="4408089"/>
                  <a:pt x="0" y="2792406"/>
                </a:cubicBezTo>
                <a:close/>
              </a:path>
              <a:path w="5279012" h="5584811" stroke="0" extrusionOk="0">
                <a:moveTo>
                  <a:pt x="0" y="2792406"/>
                </a:moveTo>
                <a:cubicBezTo>
                  <a:pt x="-70442" y="1499635"/>
                  <a:pt x="1246392" y="1525"/>
                  <a:pt x="2639506" y="0"/>
                </a:cubicBezTo>
                <a:cubicBezTo>
                  <a:pt x="4109910" y="-267344"/>
                  <a:pt x="5671975" y="1181509"/>
                  <a:pt x="5279012" y="2792406"/>
                </a:cubicBezTo>
                <a:cubicBezTo>
                  <a:pt x="5211165" y="4347828"/>
                  <a:pt x="4403755" y="5622429"/>
                  <a:pt x="2639506" y="5584812"/>
                </a:cubicBezTo>
                <a:cubicBezTo>
                  <a:pt x="1249965" y="5688215"/>
                  <a:pt x="-377271" y="4226736"/>
                  <a:pt x="0" y="2792406"/>
                </a:cubicBezTo>
                <a:close/>
              </a:path>
            </a:pathLst>
          </a:custGeom>
          <a:solidFill>
            <a:srgbClr val="EDE951"/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917828428">
                  <a:prstGeom prst="flowChartConnector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ctr">
              <a:buFont typeface="+mj-lt"/>
              <a:buAutoNum type="arabicPeriod"/>
            </a:pPr>
            <a:r>
              <a:rPr lang="hr-HR" sz="2000" dirty="0">
                <a:solidFill>
                  <a:schemeClr val="tx1"/>
                </a:solidFill>
              </a:rPr>
              <a:t>Što znači tranzicija?</a:t>
            </a:r>
          </a:p>
          <a:p>
            <a:pPr marL="457200" lvl="0" indent="-457200" algn="ctr">
              <a:buFont typeface="+mj-lt"/>
              <a:buAutoNum type="arabicPeriod"/>
            </a:pPr>
            <a:r>
              <a:rPr lang="hr-HR" sz="2000" dirty="0">
                <a:solidFill>
                  <a:schemeClr val="tx1"/>
                </a:solidFill>
              </a:rPr>
              <a:t>Zašto je pretvorba državnog vlasništva u privatno nakon sloma komunizma provedena na loš način?</a:t>
            </a:r>
          </a:p>
          <a:p>
            <a:pPr marL="457200" lvl="0" indent="-457200" algn="ctr">
              <a:buFont typeface="+mj-lt"/>
              <a:buAutoNum type="arabicPeriod"/>
            </a:pPr>
            <a:r>
              <a:rPr lang="hr-HR" sz="2000" dirty="0">
                <a:solidFill>
                  <a:schemeClr val="tx1"/>
                </a:solidFill>
              </a:rPr>
              <a:t>Koje su posljedice loše pretvorbe i privatizacije u Hrvatskoj?</a:t>
            </a:r>
          </a:p>
          <a:p>
            <a:pPr marL="457200" lvl="0" indent="-457200" algn="ctr">
              <a:buFont typeface="+mj-lt"/>
              <a:buAutoNum type="arabicPeriod"/>
            </a:pPr>
            <a:r>
              <a:rPr lang="hr-HR" sz="2000" dirty="0">
                <a:solidFill>
                  <a:schemeClr val="tx1"/>
                </a:solidFill>
              </a:rPr>
              <a:t>Tko je vladao Hrvatskom od samostalnosti do kraja 1999. godine?</a:t>
            </a:r>
          </a:p>
          <a:p>
            <a:pPr marL="457200" lvl="0" indent="-457200" algn="ctr">
              <a:buFont typeface="+mj-lt"/>
              <a:buAutoNum type="arabicPeriod"/>
            </a:pPr>
            <a:r>
              <a:rPr lang="hr-HR" sz="2000" dirty="0">
                <a:solidFill>
                  <a:schemeClr val="tx1"/>
                </a:solidFill>
              </a:rPr>
              <a:t>Zašto je oporba kritizirala vlast tijekom 1990-tih?</a:t>
            </a:r>
          </a:p>
        </p:txBody>
      </p:sp>
      <p:sp>
        <p:nvSpPr>
          <p:cNvPr id="8" name="Strelica: desno 7">
            <a:extLst>
              <a:ext uri="{FF2B5EF4-FFF2-40B4-BE49-F238E27FC236}">
                <a16:creationId xmlns:a16="http://schemas.microsoft.com/office/drawing/2014/main" xmlns="" id="{0205A221-9CF5-41F2-8B21-42CD72DF903F}"/>
              </a:ext>
            </a:extLst>
          </p:cNvPr>
          <p:cNvSpPr/>
          <p:nvPr/>
        </p:nvSpPr>
        <p:spPr>
          <a:xfrm>
            <a:off x="4720924" y="3494677"/>
            <a:ext cx="1297757" cy="963891"/>
          </a:xfrm>
          <a:custGeom>
            <a:avLst/>
            <a:gdLst>
              <a:gd name="connsiteX0" fmla="*/ 0 w 1297757"/>
              <a:gd name="connsiteY0" fmla="*/ 240973 h 963891"/>
              <a:gd name="connsiteX1" fmla="*/ 407906 w 1297757"/>
              <a:gd name="connsiteY1" fmla="*/ 240973 h 963891"/>
              <a:gd name="connsiteX2" fmla="*/ 815812 w 1297757"/>
              <a:gd name="connsiteY2" fmla="*/ 240973 h 963891"/>
              <a:gd name="connsiteX3" fmla="*/ 815812 w 1297757"/>
              <a:gd name="connsiteY3" fmla="*/ 0 h 963891"/>
              <a:gd name="connsiteX4" fmla="*/ 1297757 w 1297757"/>
              <a:gd name="connsiteY4" fmla="*/ 481946 h 963891"/>
              <a:gd name="connsiteX5" fmla="*/ 815812 w 1297757"/>
              <a:gd name="connsiteY5" fmla="*/ 963891 h 963891"/>
              <a:gd name="connsiteX6" fmla="*/ 815812 w 1297757"/>
              <a:gd name="connsiteY6" fmla="*/ 722918 h 963891"/>
              <a:gd name="connsiteX7" fmla="*/ 407906 w 1297757"/>
              <a:gd name="connsiteY7" fmla="*/ 722918 h 963891"/>
              <a:gd name="connsiteX8" fmla="*/ 0 w 1297757"/>
              <a:gd name="connsiteY8" fmla="*/ 722918 h 963891"/>
              <a:gd name="connsiteX9" fmla="*/ 0 w 1297757"/>
              <a:gd name="connsiteY9" fmla="*/ 240973 h 963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97757" h="963891" fill="none" extrusionOk="0">
                <a:moveTo>
                  <a:pt x="0" y="240973"/>
                </a:moveTo>
                <a:cubicBezTo>
                  <a:pt x="106107" y="258375"/>
                  <a:pt x="268149" y="252669"/>
                  <a:pt x="407906" y="240973"/>
                </a:cubicBezTo>
                <a:cubicBezTo>
                  <a:pt x="547663" y="229277"/>
                  <a:pt x="655933" y="223249"/>
                  <a:pt x="815812" y="240973"/>
                </a:cubicBezTo>
                <a:cubicBezTo>
                  <a:pt x="812818" y="189394"/>
                  <a:pt x="813045" y="60148"/>
                  <a:pt x="815812" y="0"/>
                </a:cubicBezTo>
                <a:cubicBezTo>
                  <a:pt x="943554" y="109573"/>
                  <a:pt x="1191524" y="355835"/>
                  <a:pt x="1297757" y="481946"/>
                </a:cubicBezTo>
                <a:cubicBezTo>
                  <a:pt x="1115301" y="667925"/>
                  <a:pt x="934468" y="814962"/>
                  <a:pt x="815812" y="963891"/>
                </a:cubicBezTo>
                <a:cubicBezTo>
                  <a:pt x="807924" y="850922"/>
                  <a:pt x="810894" y="772910"/>
                  <a:pt x="815812" y="722918"/>
                </a:cubicBezTo>
                <a:cubicBezTo>
                  <a:pt x="724653" y="721398"/>
                  <a:pt x="591914" y="714056"/>
                  <a:pt x="407906" y="722918"/>
                </a:cubicBezTo>
                <a:cubicBezTo>
                  <a:pt x="223898" y="731780"/>
                  <a:pt x="89325" y="733787"/>
                  <a:pt x="0" y="722918"/>
                </a:cubicBezTo>
                <a:cubicBezTo>
                  <a:pt x="5" y="486619"/>
                  <a:pt x="-15641" y="410135"/>
                  <a:pt x="0" y="240973"/>
                </a:cubicBezTo>
                <a:close/>
              </a:path>
              <a:path w="1297757" h="963891" stroke="0" extrusionOk="0">
                <a:moveTo>
                  <a:pt x="0" y="240973"/>
                </a:moveTo>
                <a:cubicBezTo>
                  <a:pt x="176951" y="223439"/>
                  <a:pt x="209340" y="259530"/>
                  <a:pt x="416064" y="240973"/>
                </a:cubicBezTo>
                <a:cubicBezTo>
                  <a:pt x="622788" y="222416"/>
                  <a:pt x="653365" y="259998"/>
                  <a:pt x="815812" y="240973"/>
                </a:cubicBezTo>
                <a:cubicBezTo>
                  <a:pt x="806466" y="133790"/>
                  <a:pt x="807638" y="85795"/>
                  <a:pt x="815812" y="0"/>
                </a:cubicBezTo>
                <a:cubicBezTo>
                  <a:pt x="1044855" y="222324"/>
                  <a:pt x="1039833" y="264051"/>
                  <a:pt x="1297757" y="481946"/>
                </a:cubicBezTo>
                <a:cubicBezTo>
                  <a:pt x="1061219" y="681070"/>
                  <a:pt x="988572" y="757391"/>
                  <a:pt x="815812" y="963891"/>
                </a:cubicBezTo>
                <a:cubicBezTo>
                  <a:pt x="824765" y="854838"/>
                  <a:pt x="806339" y="784481"/>
                  <a:pt x="815812" y="722918"/>
                </a:cubicBezTo>
                <a:cubicBezTo>
                  <a:pt x="660682" y="718647"/>
                  <a:pt x="559743" y="729707"/>
                  <a:pt x="432380" y="722918"/>
                </a:cubicBezTo>
                <a:cubicBezTo>
                  <a:pt x="305017" y="716129"/>
                  <a:pt x="209372" y="726170"/>
                  <a:pt x="0" y="722918"/>
                </a:cubicBezTo>
                <a:cubicBezTo>
                  <a:pt x="-495" y="522575"/>
                  <a:pt x="-17775" y="350259"/>
                  <a:pt x="0" y="240973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2261450527">
                  <a:prstGeom prst="rightArrow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2772556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Rezervirano mjesto sadržaja 1">
            <a:extLst>
              <a:ext uri="{FF2B5EF4-FFF2-40B4-BE49-F238E27FC236}">
                <a16:creationId xmlns:a16="http://schemas.microsoft.com/office/drawing/2014/main" xmlns="" id="{867246FA-238F-4211-948F-9C188A8AC0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64094147"/>
              </p:ext>
            </p:extLst>
          </p:nvPr>
        </p:nvGraphicFramePr>
        <p:xfrm>
          <a:off x="518473" y="2194137"/>
          <a:ext cx="10765412" cy="43153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Naslov 3">
            <a:extLst>
              <a:ext uri="{FF2B5EF4-FFF2-40B4-BE49-F238E27FC236}">
                <a16:creationId xmlns:a16="http://schemas.microsoft.com/office/drawing/2014/main" xmlns="" id="{64844703-182B-4D68-B660-8AF13D237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090" y="1423269"/>
            <a:ext cx="10515600" cy="770868"/>
          </a:xfrm>
        </p:spPr>
        <p:txBody>
          <a:bodyPr/>
          <a:lstStyle/>
          <a:p>
            <a:r>
              <a:rPr lang="hr-HR" b="1" dirty="0"/>
              <a:t>Hrvatska nakon Domovinskog rata</a:t>
            </a:r>
          </a:p>
        </p:txBody>
      </p:sp>
    </p:spTree>
    <p:extLst>
      <p:ext uri="{BB962C8B-B14F-4D97-AF65-F5344CB8AC3E}">
        <p14:creationId xmlns:p14="http://schemas.microsoft.com/office/powerpoint/2010/main" xmlns="" val="36781834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Rezervirano mjesto sadržaja 1">
            <a:extLst>
              <a:ext uri="{FF2B5EF4-FFF2-40B4-BE49-F238E27FC236}">
                <a16:creationId xmlns:a16="http://schemas.microsoft.com/office/drawing/2014/main" xmlns="" id="{867246FA-238F-4211-948F-9C188A8AC0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309823833"/>
              </p:ext>
            </p:extLst>
          </p:nvPr>
        </p:nvGraphicFramePr>
        <p:xfrm>
          <a:off x="518473" y="1461155"/>
          <a:ext cx="10765412" cy="50483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23090888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Rezervirano mjesto sadržaja 1">
            <a:extLst>
              <a:ext uri="{FF2B5EF4-FFF2-40B4-BE49-F238E27FC236}">
                <a16:creationId xmlns:a16="http://schemas.microsoft.com/office/drawing/2014/main" xmlns="" id="{867246FA-238F-4211-948F-9C188A8AC0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980823882"/>
              </p:ext>
            </p:extLst>
          </p:nvPr>
        </p:nvGraphicFramePr>
        <p:xfrm>
          <a:off x="518473" y="1461155"/>
          <a:ext cx="10765412" cy="50483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26801942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 descr="Slika na kojoj se prikazuje odjeća&#10;&#10;Opis je automatski generiran">
            <a:extLst>
              <a:ext uri="{FF2B5EF4-FFF2-40B4-BE49-F238E27FC236}">
                <a16:creationId xmlns:a16="http://schemas.microsoft.com/office/drawing/2014/main" xmlns="" id="{82C40FED-76BE-4C0F-8214-74F8A249FC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1095" y="4324545"/>
            <a:ext cx="1640905" cy="2321351"/>
          </a:xfrm>
          <a:prstGeom prst="rect">
            <a:avLst/>
          </a:prstGeom>
        </p:spPr>
      </p:pic>
      <p:sp>
        <p:nvSpPr>
          <p:cNvPr id="6" name="Oblačić za govor: ovalni 5">
            <a:extLst>
              <a:ext uri="{FF2B5EF4-FFF2-40B4-BE49-F238E27FC236}">
                <a16:creationId xmlns:a16="http://schemas.microsoft.com/office/drawing/2014/main" xmlns="" id="{07AF47EF-7DAB-40BA-A521-2D20F6E49201}"/>
              </a:ext>
            </a:extLst>
          </p:cNvPr>
          <p:cNvSpPr/>
          <p:nvPr/>
        </p:nvSpPr>
        <p:spPr>
          <a:xfrm>
            <a:off x="4920792" y="1159497"/>
            <a:ext cx="6608191" cy="3685880"/>
          </a:xfrm>
          <a:custGeom>
            <a:avLst/>
            <a:gdLst>
              <a:gd name="connsiteX0" fmla="*/ 6181368 w 6608191"/>
              <a:gd name="connsiteY0" fmla="*/ 3301406 h 3685880"/>
              <a:gd name="connsiteX1" fmla="*/ 5721864 w 6608191"/>
              <a:gd name="connsiteY1" fmla="*/ 3310822 h 3685880"/>
              <a:gd name="connsiteX2" fmla="*/ 5280380 w 6608191"/>
              <a:gd name="connsiteY2" fmla="*/ 3319868 h 3685880"/>
              <a:gd name="connsiteX3" fmla="*/ 2207006 w 6608191"/>
              <a:gd name="connsiteY3" fmla="*/ 3581321 h 3685880"/>
              <a:gd name="connsiteX4" fmla="*/ 900082 w 6608191"/>
              <a:gd name="connsiteY4" fmla="*/ 578652 h 3685880"/>
              <a:gd name="connsiteX5" fmla="*/ 4073189 w 6608191"/>
              <a:gd name="connsiteY5" fmla="*/ 50621 h 3685880"/>
              <a:gd name="connsiteX6" fmla="*/ 6128394 w 6608191"/>
              <a:gd name="connsiteY6" fmla="*/ 2799386 h 3685880"/>
              <a:gd name="connsiteX7" fmla="*/ 6181368 w 6608191"/>
              <a:gd name="connsiteY7" fmla="*/ 3301406 h 3685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8191" h="3685880" fill="none" extrusionOk="0">
                <a:moveTo>
                  <a:pt x="6181368" y="3301406"/>
                </a:moveTo>
                <a:cubicBezTo>
                  <a:pt x="6037714" y="3301041"/>
                  <a:pt x="5830626" y="3315098"/>
                  <a:pt x="5721864" y="3310822"/>
                </a:cubicBezTo>
                <a:cubicBezTo>
                  <a:pt x="5613102" y="3306546"/>
                  <a:pt x="5391505" y="3312953"/>
                  <a:pt x="5280380" y="3319868"/>
                </a:cubicBezTo>
                <a:cubicBezTo>
                  <a:pt x="4523426" y="3668494"/>
                  <a:pt x="3141966" y="3695972"/>
                  <a:pt x="2207006" y="3581321"/>
                </a:cubicBezTo>
                <a:cubicBezTo>
                  <a:pt x="-57676" y="3206534"/>
                  <a:pt x="-896796" y="1557998"/>
                  <a:pt x="900082" y="578652"/>
                </a:cubicBezTo>
                <a:cubicBezTo>
                  <a:pt x="1788799" y="-40365"/>
                  <a:pt x="2937546" y="-10597"/>
                  <a:pt x="4073189" y="50621"/>
                </a:cubicBezTo>
                <a:cubicBezTo>
                  <a:pt x="6147751" y="374637"/>
                  <a:pt x="7060694" y="1654722"/>
                  <a:pt x="6128394" y="2799386"/>
                </a:cubicBezTo>
                <a:cubicBezTo>
                  <a:pt x="6139793" y="3018246"/>
                  <a:pt x="6142447" y="3107186"/>
                  <a:pt x="6181368" y="3301406"/>
                </a:cubicBezTo>
                <a:close/>
              </a:path>
              <a:path w="6608191" h="3685880" stroke="0" extrusionOk="0">
                <a:moveTo>
                  <a:pt x="6181368" y="3301406"/>
                </a:moveTo>
                <a:cubicBezTo>
                  <a:pt x="5984107" y="3287577"/>
                  <a:pt x="5962170" y="3304876"/>
                  <a:pt x="5757904" y="3310083"/>
                </a:cubicBezTo>
                <a:cubicBezTo>
                  <a:pt x="5553638" y="3315290"/>
                  <a:pt x="5376721" y="3318971"/>
                  <a:pt x="5280380" y="3319868"/>
                </a:cubicBezTo>
                <a:cubicBezTo>
                  <a:pt x="4393508" y="3663453"/>
                  <a:pt x="3167398" y="3921218"/>
                  <a:pt x="2207006" y="3581321"/>
                </a:cubicBezTo>
                <a:cubicBezTo>
                  <a:pt x="-324178" y="2846634"/>
                  <a:pt x="-1110918" y="1710972"/>
                  <a:pt x="900082" y="578652"/>
                </a:cubicBezTo>
                <a:cubicBezTo>
                  <a:pt x="1579524" y="113600"/>
                  <a:pt x="2862986" y="-149350"/>
                  <a:pt x="4073189" y="50621"/>
                </a:cubicBezTo>
                <a:cubicBezTo>
                  <a:pt x="6301444" y="400451"/>
                  <a:pt x="7156231" y="1687179"/>
                  <a:pt x="6128394" y="2799386"/>
                </a:cubicBezTo>
                <a:cubicBezTo>
                  <a:pt x="6157285" y="3032586"/>
                  <a:pt x="6164982" y="3096442"/>
                  <a:pt x="6181368" y="3301406"/>
                </a:cubicBez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accent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619513256">
                  <a:prstGeom prst="wedgeEllipseCallout">
                    <a:avLst>
                      <a:gd name="adj1" fmla="val 43541"/>
                      <a:gd name="adj2" fmla="val 39569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b="1" dirty="0">
                <a:solidFill>
                  <a:schemeClr val="tx1"/>
                </a:solidFill>
                <a:ea typeface="Calibri" panose="020F0502020204030204" pitchFamily="34" charset="0"/>
              </a:rPr>
              <a:t>U</a:t>
            </a:r>
            <a:r>
              <a:rPr lang="hr-HR" sz="2400" b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 bilježnicu kronološki ispiši hrvatske </a:t>
            </a:r>
            <a:endParaRPr lang="hr-HR" sz="2400" b="1" dirty="0" smtClean="0">
              <a:solidFill>
                <a:schemeClr val="tx1"/>
              </a:solidFill>
              <a:effectLst/>
              <a:ea typeface="Calibri" panose="020F0502020204030204" pitchFamily="34" charset="0"/>
            </a:endParaRPr>
          </a:p>
          <a:p>
            <a:pPr algn="ctr"/>
            <a:r>
              <a:rPr lang="hr-HR" sz="2400" b="1" dirty="0" smtClean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premijere </a:t>
            </a:r>
            <a:r>
              <a:rPr lang="hr-HR" sz="2400" b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u 21. stoljeću i uz svakog zapiši po jedno obilježje njegova mandata (U/str. 205 </a:t>
            </a:r>
            <a:r>
              <a:rPr lang="hr-HR" sz="2400" b="1" i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Hrvatska </a:t>
            </a:r>
            <a:endParaRPr lang="hr-HR" sz="2400" b="1" i="1" dirty="0" smtClean="0">
              <a:solidFill>
                <a:schemeClr val="tx1"/>
              </a:solidFill>
              <a:effectLst/>
              <a:ea typeface="Calibri" panose="020F0502020204030204" pitchFamily="34" charset="0"/>
            </a:endParaRPr>
          </a:p>
          <a:p>
            <a:pPr algn="ctr"/>
            <a:r>
              <a:rPr lang="hr-HR" sz="2400" b="1" i="1" dirty="0" smtClean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od </a:t>
            </a:r>
            <a:r>
              <a:rPr lang="hr-HR" sz="2400" b="1" i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2000. do danas</a:t>
            </a:r>
            <a:r>
              <a:rPr lang="hr-HR" sz="2400" b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). Zatim izradi lentu predsjednika RH od samostalnosti, a godine njihova mandata pronađi na internetu.</a:t>
            </a:r>
            <a:endParaRPr lang="hr-HR" sz="3200" b="1" dirty="0">
              <a:solidFill>
                <a:schemeClr val="tx1"/>
              </a:solidFill>
            </a:endParaRPr>
          </a:p>
        </p:txBody>
      </p:sp>
      <p:sp>
        <p:nvSpPr>
          <p:cNvPr id="4" name="Strelica: desno 3">
            <a:extLst>
              <a:ext uri="{FF2B5EF4-FFF2-40B4-BE49-F238E27FC236}">
                <a16:creationId xmlns:a16="http://schemas.microsoft.com/office/drawing/2014/main" xmlns="" id="{2242AC0F-5949-4A53-864E-984F6FB4EE3A}"/>
              </a:ext>
            </a:extLst>
          </p:cNvPr>
          <p:cNvSpPr/>
          <p:nvPr/>
        </p:nvSpPr>
        <p:spPr>
          <a:xfrm>
            <a:off x="302267" y="5509966"/>
            <a:ext cx="8728611" cy="471340"/>
          </a:xfrm>
          <a:custGeom>
            <a:avLst/>
            <a:gdLst>
              <a:gd name="connsiteX0" fmla="*/ 0 w 8728611"/>
              <a:gd name="connsiteY0" fmla="*/ 98981 h 471340"/>
              <a:gd name="connsiteX1" fmla="*/ 768039 w 8728611"/>
              <a:gd name="connsiteY1" fmla="*/ 98981 h 471340"/>
              <a:gd name="connsiteX2" fmla="*/ 1536078 w 8728611"/>
              <a:gd name="connsiteY2" fmla="*/ 98981 h 471340"/>
              <a:gd name="connsiteX3" fmla="*/ 2221828 w 8728611"/>
              <a:gd name="connsiteY3" fmla="*/ 98981 h 471340"/>
              <a:gd name="connsiteX4" fmla="*/ 2660707 w 8728611"/>
              <a:gd name="connsiteY4" fmla="*/ 98981 h 471340"/>
              <a:gd name="connsiteX5" fmla="*/ 3428746 w 8728611"/>
              <a:gd name="connsiteY5" fmla="*/ 98981 h 471340"/>
              <a:gd name="connsiteX6" fmla="*/ 3949916 w 8728611"/>
              <a:gd name="connsiteY6" fmla="*/ 98981 h 471340"/>
              <a:gd name="connsiteX7" fmla="*/ 4717955 w 8728611"/>
              <a:gd name="connsiteY7" fmla="*/ 98981 h 471340"/>
              <a:gd name="connsiteX8" fmla="*/ 5403704 w 8728611"/>
              <a:gd name="connsiteY8" fmla="*/ 98981 h 471340"/>
              <a:gd name="connsiteX9" fmla="*/ 6254033 w 8728611"/>
              <a:gd name="connsiteY9" fmla="*/ 98981 h 471340"/>
              <a:gd name="connsiteX10" fmla="*/ 6775203 w 8728611"/>
              <a:gd name="connsiteY10" fmla="*/ 98981 h 471340"/>
              <a:gd name="connsiteX11" fmla="*/ 7214082 w 8728611"/>
              <a:gd name="connsiteY11" fmla="*/ 98981 h 471340"/>
              <a:gd name="connsiteX12" fmla="*/ 8228991 w 8728611"/>
              <a:gd name="connsiteY12" fmla="*/ 98981 h 471340"/>
              <a:gd name="connsiteX13" fmla="*/ 8228991 w 8728611"/>
              <a:gd name="connsiteY13" fmla="*/ 0 h 471340"/>
              <a:gd name="connsiteX14" fmla="*/ 8728611 w 8728611"/>
              <a:gd name="connsiteY14" fmla="*/ 235670 h 471340"/>
              <a:gd name="connsiteX15" fmla="*/ 8228991 w 8728611"/>
              <a:gd name="connsiteY15" fmla="*/ 471340 h 471340"/>
              <a:gd name="connsiteX16" fmla="*/ 8228991 w 8728611"/>
              <a:gd name="connsiteY16" fmla="*/ 372359 h 471340"/>
              <a:gd name="connsiteX17" fmla="*/ 7460952 w 8728611"/>
              <a:gd name="connsiteY17" fmla="*/ 372359 h 471340"/>
              <a:gd name="connsiteX18" fmla="*/ 6857493 w 8728611"/>
              <a:gd name="connsiteY18" fmla="*/ 372359 h 471340"/>
              <a:gd name="connsiteX19" fmla="*/ 6171743 w 8728611"/>
              <a:gd name="connsiteY19" fmla="*/ 372359 h 471340"/>
              <a:gd name="connsiteX20" fmla="*/ 5403704 w 8728611"/>
              <a:gd name="connsiteY20" fmla="*/ 372359 h 471340"/>
              <a:gd name="connsiteX21" fmla="*/ 4882535 w 8728611"/>
              <a:gd name="connsiteY21" fmla="*/ 372359 h 471340"/>
              <a:gd name="connsiteX22" fmla="*/ 4032206 w 8728611"/>
              <a:gd name="connsiteY22" fmla="*/ 372359 h 471340"/>
              <a:gd name="connsiteX23" fmla="*/ 3593326 w 8728611"/>
              <a:gd name="connsiteY23" fmla="*/ 372359 h 471340"/>
              <a:gd name="connsiteX24" fmla="*/ 3154447 w 8728611"/>
              <a:gd name="connsiteY24" fmla="*/ 372359 h 471340"/>
              <a:gd name="connsiteX25" fmla="*/ 2304117 w 8728611"/>
              <a:gd name="connsiteY25" fmla="*/ 372359 h 471340"/>
              <a:gd name="connsiteX26" fmla="*/ 1782948 w 8728611"/>
              <a:gd name="connsiteY26" fmla="*/ 372359 h 471340"/>
              <a:gd name="connsiteX27" fmla="*/ 1097199 w 8728611"/>
              <a:gd name="connsiteY27" fmla="*/ 372359 h 471340"/>
              <a:gd name="connsiteX28" fmla="*/ 0 w 8728611"/>
              <a:gd name="connsiteY28" fmla="*/ 372359 h 471340"/>
              <a:gd name="connsiteX29" fmla="*/ 0 w 8728611"/>
              <a:gd name="connsiteY29" fmla="*/ 98981 h 471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8728611" h="471340" fill="none" extrusionOk="0">
                <a:moveTo>
                  <a:pt x="0" y="98981"/>
                </a:moveTo>
                <a:cubicBezTo>
                  <a:pt x="205875" y="122670"/>
                  <a:pt x="459090" y="100225"/>
                  <a:pt x="768039" y="98981"/>
                </a:cubicBezTo>
                <a:cubicBezTo>
                  <a:pt x="1076988" y="97737"/>
                  <a:pt x="1310009" y="105175"/>
                  <a:pt x="1536078" y="98981"/>
                </a:cubicBezTo>
                <a:cubicBezTo>
                  <a:pt x="1762147" y="92787"/>
                  <a:pt x="1991488" y="77680"/>
                  <a:pt x="2221828" y="98981"/>
                </a:cubicBezTo>
                <a:cubicBezTo>
                  <a:pt x="2452168" y="120283"/>
                  <a:pt x="2480891" y="113288"/>
                  <a:pt x="2660707" y="98981"/>
                </a:cubicBezTo>
                <a:cubicBezTo>
                  <a:pt x="2840523" y="84674"/>
                  <a:pt x="3184459" y="74650"/>
                  <a:pt x="3428746" y="98981"/>
                </a:cubicBezTo>
                <a:cubicBezTo>
                  <a:pt x="3673033" y="123312"/>
                  <a:pt x="3720867" y="113663"/>
                  <a:pt x="3949916" y="98981"/>
                </a:cubicBezTo>
                <a:cubicBezTo>
                  <a:pt x="4178965" y="84300"/>
                  <a:pt x="4555294" y="96702"/>
                  <a:pt x="4717955" y="98981"/>
                </a:cubicBezTo>
                <a:cubicBezTo>
                  <a:pt x="4880616" y="101260"/>
                  <a:pt x="5188236" y="105328"/>
                  <a:pt x="5403704" y="98981"/>
                </a:cubicBezTo>
                <a:cubicBezTo>
                  <a:pt x="5619172" y="92634"/>
                  <a:pt x="6000109" y="76061"/>
                  <a:pt x="6254033" y="98981"/>
                </a:cubicBezTo>
                <a:cubicBezTo>
                  <a:pt x="6507957" y="121901"/>
                  <a:pt x="6576308" y="81649"/>
                  <a:pt x="6775203" y="98981"/>
                </a:cubicBezTo>
                <a:cubicBezTo>
                  <a:pt x="6974098" y="116314"/>
                  <a:pt x="7084727" y="104322"/>
                  <a:pt x="7214082" y="98981"/>
                </a:cubicBezTo>
                <a:cubicBezTo>
                  <a:pt x="7343437" y="93640"/>
                  <a:pt x="7826817" y="79874"/>
                  <a:pt x="8228991" y="98981"/>
                </a:cubicBezTo>
                <a:cubicBezTo>
                  <a:pt x="8230253" y="60199"/>
                  <a:pt x="8232732" y="44713"/>
                  <a:pt x="8228991" y="0"/>
                </a:cubicBezTo>
                <a:cubicBezTo>
                  <a:pt x="8413557" y="114442"/>
                  <a:pt x="8546284" y="132361"/>
                  <a:pt x="8728611" y="235670"/>
                </a:cubicBezTo>
                <a:cubicBezTo>
                  <a:pt x="8633127" y="305087"/>
                  <a:pt x="8437202" y="378139"/>
                  <a:pt x="8228991" y="471340"/>
                </a:cubicBezTo>
                <a:cubicBezTo>
                  <a:pt x="8227652" y="437099"/>
                  <a:pt x="8233806" y="393249"/>
                  <a:pt x="8228991" y="372359"/>
                </a:cubicBezTo>
                <a:cubicBezTo>
                  <a:pt x="8031477" y="379067"/>
                  <a:pt x="7789883" y="405632"/>
                  <a:pt x="7460952" y="372359"/>
                </a:cubicBezTo>
                <a:cubicBezTo>
                  <a:pt x="7132021" y="339086"/>
                  <a:pt x="7141372" y="350265"/>
                  <a:pt x="6857493" y="372359"/>
                </a:cubicBezTo>
                <a:cubicBezTo>
                  <a:pt x="6573614" y="394453"/>
                  <a:pt x="6367738" y="367158"/>
                  <a:pt x="6171743" y="372359"/>
                </a:cubicBezTo>
                <a:cubicBezTo>
                  <a:pt x="5975748" y="377561"/>
                  <a:pt x="5661890" y="382250"/>
                  <a:pt x="5403704" y="372359"/>
                </a:cubicBezTo>
                <a:cubicBezTo>
                  <a:pt x="5145518" y="362468"/>
                  <a:pt x="5084500" y="394957"/>
                  <a:pt x="4882535" y="372359"/>
                </a:cubicBezTo>
                <a:cubicBezTo>
                  <a:pt x="4680570" y="349761"/>
                  <a:pt x="4441526" y="378284"/>
                  <a:pt x="4032206" y="372359"/>
                </a:cubicBezTo>
                <a:cubicBezTo>
                  <a:pt x="3622886" y="366434"/>
                  <a:pt x="3690347" y="367752"/>
                  <a:pt x="3593326" y="372359"/>
                </a:cubicBezTo>
                <a:cubicBezTo>
                  <a:pt x="3496305" y="376966"/>
                  <a:pt x="3311216" y="379285"/>
                  <a:pt x="3154447" y="372359"/>
                </a:cubicBezTo>
                <a:cubicBezTo>
                  <a:pt x="2997678" y="365433"/>
                  <a:pt x="2715929" y="400260"/>
                  <a:pt x="2304117" y="372359"/>
                </a:cubicBezTo>
                <a:cubicBezTo>
                  <a:pt x="1892305" y="344459"/>
                  <a:pt x="1961163" y="359400"/>
                  <a:pt x="1782948" y="372359"/>
                </a:cubicBezTo>
                <a:cubicBezTo>
                  <a:pt x="1604733" y="385318"/>
                  <a:pt x="1392838" y="367238"/>
                  <a:pt x="1097199" y="372359"/>
                </a:cubicBezTo>
                <a:cubicBezTo>
                  <a:pt x="801560" y="377480"/>
                  <a:pt x="389357" y="369237"/>
                  <a:pt x="0" y="372359"/>
                </a:cubicBezTo>
                <a:cubicBezTo>
                  <a:pt x="-4692" y="313132"/>
                  <a:pt x="1628" y="191242"/>
                  <a:pt x="0" y="98981"/>
                </a:cubicBezTo>
                <a:close/>
              </a:path>
              <a:path w="8728611" h="471340" stroke="0" extrusionOk="0">
                <a:moveTo>
                  <a:pt x="0" y="98981"/>
                </a:moveTo>
                <a:cubicBezTo>
                  <a:pt x="168462" y="109472"/>
                  <a:pt x="349921" y="74248"/>
                  <a:pt x="521169" y="98981"/>
                </a:cubicBezTo>
                <a:cubicBezTo>
                  <a:pt x="692417" y="123714"/>
                  <a:pt x="817606" y="81959"/>
                  <a:pt x="960049" y="98981"/>
                </a:cubicBezTo>
                <a:cubicBezTo>
                  <a:pt x="1102492" y="116003"/>
                  <a:pt x="1355040" y="100007"/>
                  <a:pt x="1563508" y="98981"/>
                </a:cubicBezTo>
                <a:cubicBezTo>
                  <a:pt x="1771976" y="97955"/>
                  <a:pt x="1968784" y="108875"/>
                  <a:pt x="2084678" y="98981"/>
                </a:cubicBezTo>
                <a:cubicBezTo>
                  <a:pt x="2200572" y="89088"/>
                  <a:pt x="2428992" y="102616"/>
                  <a:pt x="2770427" y="98981"/>
                </a:cubicBezTo>
                <a:cubicBezTo>
                  <a:pt x="3111862" y="95346"/>
                  <a:pt x="3314221" y="72635"/>
                  <a:pt x="3456176" y="98981"/>
                </a:cubicBezTo>
                <a:cubicBezTo>
                  <a:pt x="3598131" y="125327"/>
                  <a:pt x="4067033" y="112158"/>
                  <a:pt x="4224215" y="98981"/>
                </a:cubicBezTo>
                <a:cubicBezTo>
                  <a:pt x="4381397" y="85804"/>
                  <a:pt x="4635997" y="83880"/>
                  <a:pt x="4745385" y="98981"/>
                </a:cubicBezTo>
                <a:cubicBezTo>
                  <a:pt x="4854773" y="114083"/>
                  <a:pt x="4966221" y="109441"/>
                  <a:pt x="5184264" y="98981"/>
                </a:cubicBezTo>
                <a:cubicBezTo>
                  <a:pt x="5402307" y="88521"/>
                  <a:pt x="5612050" y="111132"/>
                  <a:pt x="5952303" y="98981"/>
                </a:cubicBezTo>
                <a:cubicBezTo>
                  <a:pt x="6292556" y="86830"/>
                  <a:pt x="6303888" y="87680"/>
                  <a:pt x="6555763" y="98981"/>
                </a:cubicBezTo>
                <a:cubicBezTo>
                  <a:pt x="6807638" y="110282"/>
                  <a:pt x="6905223" y="80939"/>
                  <a:pt x="7159222" y="98981"/>
                </a:cubicBezTo>
                <a:cubicBezTo>
                  <a:pt x="7413221" y="117023"/>
                  <a:pt x="7978627" y="75437"/>
                  <a:pt x="8228991" y="98981"/>
                </a:cubicBezTo>
                <a:cubicBezTo>
                  <a:pt x="8232765" y="77117"/>
                  <a:pt x="8225350" y="23305"/>
                  <a:pt x="8228991" y="0"/>
                </a:cubicBezTo>
                <a:cubicBezTo>
                  <a:pt x="8362363" y="86819"/>
                  <a:pt x="8593848" y="155291"/>
                  <a:pt x="8728611" y="235670"/>
                </a:cubicBezTo>
                <a:cubicBezTo>
                  <a:pt x="8585785" y="290615"/>
                  <a:pt x="8406807" y="400896"/>
                  <a:pt x="8228991" y="471340"/>
                </a:cubicBezTo>
                <a:cubicBezTo>
                  <a:pt x="8227592" y="433177"/>
                  <a:pt x="8232698" y="407146"/>
                  <a:pt x="8228991" y="372359"/>
                </a:cubicBezTo>
                <a:cubicBezTo>
                  <a:pt x="8048897" y="362222"/>
                  <a:pt x="8002315" y="392058"/>
                  <a:pt x="7790111" y="372359"/>
                </a:cubicBezTo>
                <a:cubicBezTo>
                  <a:pt x="7577907" y="352660"/>
                  <a:pt x="7357245" y="389906"/>
                  <a:pt x="7186652" y="372359"/>
                </a:cubicBezTo>
                <a:cubicBezTo>
                  <a:pt x="7016059" y="354812"/>
                  <a:pt x="6874659" y="343345"/>
                  <a:pt x="6583193" y="372359"/>
                </a:cubicBezTo>
                <a:cubicBezTo>
                  <a:pt x="6291727" y="401373"/>
                  <a:pt x="6060934" y="385360"/>
                  <a:pt x="5897444" y="372359"/>
                </a:cubicBezTo>
                <a:cubicBezTo>
                  <a:pt x="5733954" y="359358"/>
                  <a:pt x="5632702" y="359090"/>
                  <a:pt x="5376274" y="372359"/>
                </a:cubicBezTo>
                <a:cubicBezTo>
                  <a:pt x="5119846" y="385629"/>
                  <a:pt x="5089210" y="370196"/>
                  <a:pt x="4937395" y="372359"/>
                </a:cubicBezTo>
                <a:cubicBezTo>
                  <a:pt x="4785580" y="374522"/>
                  <a:pt x="4380079" y="342760"/>
                  <a:pt x="4169355" y="372359"/>
                </a:cubicBezTo>
                <a:cubicBezTo>
                  <a:pt x="3958631" y="401958"/>
                  <a:pt x="3713596" y="354736"/>
                  <a:pt x="3319026" y="372359"/>
                </a:cubicBezTo>
                <a:cubicBezTo>
                  <a:pt x="2924456" y="389982"/>
                  <a:pt x="2853575" y="390352"/>
                  <a:pt x="2468697" y="372359"/>
                </a:cubicBezTo>
                <a:cubicBezTo>
                  <a:pt x="2083819" y="354366"/>
                  <a:pt x="1946305" y="363536"/>
                  <a:pt x="1700658" y="372359"/>
                </a:cubicBezTo>
                <a:cubicBezTo>
                  <a:pt x="1455011" y="381182"/>
                  <a:pt x="1453837" y="356887"/>
                  <a:pt x="1261779" y="372359"/>
                </a:cubicBezTo>
                <a:cubicBezTo>
                  <a:pt x="1069721" y="387831"/>
                  <a:pt x="1022706" y="381353"/>
                  <a:pt x="822899" y="372359"/>
                </a:cubicBezTo>
                <a:cubicBezTo>
                  <a:pt x="623092" y="363365"/>
                  <a:pt x="269498" y="341909"/>
                  <a:pt x="0" y="372359"/>
                </a:cubicBezTo>
                <a:cubicBezTo>
                  <a:pt x="-7681" y="261224"/>
                  <a:pt x="-6388" y="209606"/>
                  <a:pt x="0" y="98981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457406011">
                  <a:prstGeom prst="rightArrow">
                    <a:avLst>
                      <a:gd name="adj1" fmla="val 58000"/>
                      <a:gd name="adj2" fmla="val 106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cxnSp>
        <p:nvCxnSpPr>
          <p:cNvPr id="8" name="Ravni poveznik 7">
            <a:extLst>
              <a:ext uri="{FF2B5EF4-FFF2-40B4-BE49-F238E27FC236}">
                <a16:creationId xmlns:a16="http://schemas.microsoft.com/office/drawing/2014/main" xmlns="" id="{0BF63327-27A7-4CDD-B3A0-AE8BE08C8674}"/>
              </a:ext>
            </a:extLst>
          </p:cNvPr>
          <p:cNvCxnSpPr/>
          <p:nvPr/>
        </p:nvCxnSpPr>
        <p:spPr>
          <a:xfrm>
            <a:off x="819828" y="5216416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kstniOkvir 6">
            <a:extLst>
              <a:ext uri="{FF2B5EF4-FFF2-40B4-BE49-F238E27FC236}">
                <a16:creationId xmlns:a16="http://schemas.microsoft.com/office/drawing/2014/main" xmlns="" id="{808CD158-9C02-451A-AEF3-C909AB9C3EFD}"/>
              </a:ext>
            </a:extLst>
          </p:cNvPr>
          <p:cNvSpPr txBox="1"/>
          <p:nvPr/>
        </p:nvSpPr>
        <p:spPr>
          <a:xfrm>
            <a:off x="302267" y="4845377"/>
            <a:ext cx="1025390" cy="461665"/>
          </a:xfrm>
          <a:custGeom>
            <a:avLst/>
            <a:gdLst>
              <a:gd name="connsiteX0" fmla="*/ 0 w 1025390"/>
              <a:gd name="connsiteY0" fmla="*/ 0 h 461665"/>
              <a:gd name="connsiteX1" fmla="*/ 533203 w 1025390"/>
              <a:gd name="connsiteY1" fmla="*/ 0 h 461665"/>
              <a:gd name="connsiteX2" fmla="*/ 1025390 w 1025390"/>
              <a:gd name="connsiteY2" fmla="*/ 0 h 461665"/>
              <a:gd name="connsiteX3" fmla="*/ 1025390 w 1025390"/>
              <a:gd name="connsiteY3" fmla="*/ 461665 h 461665"/>
              <a:gd name="connsiteX4" fmla="*/ 522949 w 1025390"/>
              <a:gd name="connsiteY4" fmla="*/ 461665 h 461665"/>
              <a:gd name="connsiteX5" fmla="*/ 0 w 1025390"/>
              <a:gd name="connsiteY5" fmla="*/ 461665 h 461665"/>
              <a:gd name="connsiteX6" fmla="*/ 0 w 1025390"/>
              <a:gd name="connsiteY6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5390" h="461665" fill="none" extrusionOk="0">
                <a:moveTo>
                  <a:pt x="0" y="0"/>
                </a:moveTo>
                <a:cubicBezTo>
                  <a:pt x="166793" y="-8020"/>
                  <a:pt x="309508" y="10387"/>
                  <a:pt x="533203" y="0"/>
                </a:cubicBezTo>
                <a:cubicBezTo>
                  <a:pt x="756898" y="-10387"/>
                  <a:pt x="903102" y="17359"/>
                  <a:pt x="1025390" y="0"/>
                </a:cubicBezTo>
                <a:cubicBezTo>
                  <a:pt x="1030841" y="217175"/>
                  <a:pt x="1016741" y="264335"/>
                  <a:pt x="1025390" y="461665"/>
                </a:cubicBezTo>
                <a:cubicBezTo>
                  <a:pt x="834553" y="448178"/>
                  <a:pt x="669541" y="475267"/>
                  <a:pt x="522949" y="461665"/>
                </a:cubicBezTo>
                <a:cubicBezTo>
                  <a:pt x="376357" y="448063"/>
                  <a:pt x="123303" y="454358"/>
                  <a:pt x="0" y="461665"/>
                </a:cubicBezTo>
                <a:cubicBezTo>
                  <a:pt x="-17993" y="346756"/>
                  <a:pt x="-2097" y="189282"/>
                  <a:pt x="0" y="0"/>
                </a:cubicBezTo>
                <a:close/>
              </a:path>
              <a:path w="1025390" h="461665" stroke="0" extrusionOk="0">
                <a:moveTo>
                  <a:pt x="0" y="0"/>
                </a:moveTo>
                <a:cubicBezTo>
                  <a:pt x="155996" y="23599"/>
                  <a:pt x="293650" y="-3248"/>
                  <a:pt x="533203" y="0"/>
                </a:cubicBezTo>
                <a:cubicBezTo>
                  <a:pt x="772756" y="3248"/>
                  <a:pt x="787357" y="9897"/>
                  <a:pt x="1025390" y="0"/>
                </a:cubicBezTo>
                <a:cubicBezTo>
                  <a:pt x="1045761" y="218591"/>
                  <a:pt x="1032621" y="321143"/>
                  <a:pt x="1025390" y="461665"/>
                </a:cubicBezTo>
                <a:cubicBezTo>
                  <a:pt x="921289" y="450117"/>
                  <a:pt x="670422" y="470088"/>
                  <a:pt x="522949" y="461665"/>
                </a:cubicBezTo>
                <a:cubicBezTo>
                  <a:pt x="375476" y="453242"/>
                  <a:pt x="126488" y="478782"/>
                  <a:pt x="0" y="461665"/>
                </a:cubicBezTo>
                <a:cubicBezTo>
                  <a:pt x="16222" y="247678"/>
                  <a:pt x="-13214" y="132072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1990.</a:t>
            </a:r>
          </a:p>
        </p:txBody>
      </p:sp>
      <p:cxnSp>
        <p:nvCxnSpPr>
          <p:cNvPr id="10" name="Ravni poveznik 9">
            <a:extLst>
              <a:ext uri="{FF2B5EF4-FFF2-40B4-BE49-F238E27FC236}">
                <a16:creationId xmlns:a16="http://schemas.microsoft.com/office/drawing/2014/main" xmlns="" id="{92894C35-33CD-47CC-9BCC-559D28EA17A4}"/>
              </a:ext>
            </a:extLst>
          </p:cNvPr>
          <p:cNvCxnSpPr/>
          <p:nvPr/>
        </p:nvCxnSpPr>
        <p:spPr>
          <a:xfrm>
            <a:off x="3899963" y="5216416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kstniOkvir 8">
            <a:extLst>
              <a:ext uri="{FF2B5EF4-FFF2-40B4-BE49-F238E27FC236}">
                <a16:creationId xmlns:a16="http://schemas.microsoft.com/office/drawing/2014/main" xmlns="" id="{C760A378-A226-4D65-B70D-18D9C4FF8163}"/>
              </a:ext>
            </a:extLst>
          </p:cNvPr>
          <p:cNvSpPr txBox="1"/>
          <p:nvPr/>
        </p:nvSpPr>
        <p:spPr>
          <a:xfrm>
            <a:off x="3387268" y="4845376"/>
            <a:ext cx="1025390" cy="461665"/>
          </a:xfrm>
          <a:custGeom>
            <a:avLst/>
            <a:gdLst>
              <a:gd name="connsiteX0" fmla="*/ 0 w 1025390"/>
              <a:gd name="connsiteY0" fmla="*/ 0 h 461665"/>
              <a:gd name="connsiteX1" fmla="*/ 533203 w 1025390"/>
              <a:gd name="connsiteY1" fmla="*/ 0 h 461665"/>
              <a:gd name="connsiteX2" fmla="*/ 1025390 w 1025390"/>
              <a:gd name="connsiteY2" fmla="*/ 0 h 461665"/>
              <a:gd name="connsiteX3" fmla="*/ 1025390 w 1025390"/>
              <a:gd name="connsiteY3" fmla="*/ 461665 h 461665"/>
              <a:gd name="connsiteX4" fmla="*/ 522949 w 1025390"/>
              <a:gd name="connsiteY4" fmla="*/ 461665 h 461665"/>
              <a:gd name="connsiteX5" fmla="*/ 0 w 1025390"/>
              <a:gd name="connsiteY5" fmla="*/ 461665 h 461665"/>
              <a:gd name="connsiteX6" fmla="*/ 0 w 1025390"/>
              <a:gd name="connsiteY6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5390" h="461665" fill="none" extrusionOk="0">
                <a:moveTo>
                  <a:pt x="0" y="0"/>
                </a:moveTo>
                <a:cubicBezTo>
                  <a:pt x="166793" y="-8020"/>
                  <a:pt x="309508" y="10387"/>
                  <a:pt x="533203" y="0"/>
                </a:cubicBezTo>
                <a:cubicBezTo>
                  <a:pt x="756898" y="-10387"/>
                  <a:pt x="903102" y="17359"/>
                  <a:pt x="1025390" y="0"/>
                </a:cubicBezTo>
                <a:cubicBezTo>
                  <a:pt x="1030841" y="217175"/>
                  <a:pt x="1016741" y="264335"/>
                  <a:pt x="1025390" y="461665"/>
                </a:cubicBezTo>
                <a:cubicBezTo>
                  <a:pt x="834553" y="448178"/>
                  <a:pt x="669541" y="475267"/>
                  <a:pt x="522949" y="461665"/>
                </a:cubicBezTo>
                <a:cubicBezTo>
                  <a:pt x="376357" y="448063"/>
                  <a:pt x="123303" y="454358"/>
                  <a:pt x="0" y="461665"/>
                </a:cubicBezTo>
                <a:cubicBezTo>
                  <a:pt x="-17993" y="346756"/>
                  <a:pt x="-2097" y="189282"/>
                  <a:pt x="0" y="0"/>
                </a:cubicBezTo>
                <a:close/>
              </a:path>
              <a:path w="1025390" h="461665" stroke="0" extrusionOk="0">
                <a:moveTo>
                  <a:pt x="0" y="0"/>
                </a:moveTo>
                <a:cubicBezTo>
                  <a:pt x="155996" y="23599"/>
                  <a:pt x="293650" y="-3248"/>
                  <a:pt x="533203" y="0"/>
                </a:cubicBezTo>
                <a:cubicBezTo>
                  <a:pt x="772756" y="3248"/>
                  <a:pt x="787357" y="9897"/>
                  <a:pt x="1025390" y="0"/>
                </a:cubicBezTo>
                <a:cubicBezTo>
                  <a:pt x="1045761" y="218591"/>
                  <a:pt x="1032621" y="321143"/>
                  <a:pt x="1025390" y="461665"/>
                </a:cubicBezTo>
                <a:cubicBezTo>
                  <a:pt x="921289" y="450117"/>
                  <a:pt x="670422" y="470088"/>
                  <a:pt x="522949" y="461665"/>
                </a:cubicBezTo>
                <a:cubicBezTo>
                  <a:pt x="375476" y="453242"/>
                  <a:pt x="126488" y="478782"/>
                  <a:pt x="0" y="461665"/>
                </a:cubicBezTo>
                <a:cubicBezTo>
                  <a:pt x="16222" y="247678"/>
                  <a:pt x="-13214" y="132072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1999.</a:t>
            </a:r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xmlns="" id="{5BCD3897-69C7-405A-B674-4E35F48E0CA8}"/>
              </a:ext>
            </a:extLst>
          </p:cNvPr>
          <p:cNvSpPr txBox="1"/>
          <p:nvPr/>
        </p:nvSpPr>
        <p:spPr>
          <a:xfrm>
            <a:off x="1101414" y="6002857"/>
            <a:ext cx="2490199" cy="461665"/>
          </a:xfrm>
          <a:custGeom>
            <a:avLst/>
            <a:gdLst>
              <a:gd name="connsiteX0" fmla="*/ 0 w 2490199"/>
              <a:gd name="connsiteY0" fmla="*/ 0 h 461665"/>
              <a:gd name="connsiteX1" fmla="*/ 2490199 w 2490199"/>
              <a:gd name="connsiteY1" fmla="*/ 0 h 461665"/>
              <a:gd name="connsiteX2" fmla="*/ 2490199 w 2490199"/>
              <a:gd name="connsiteY2" fmla="*/ 461665 h 461665"/>
              <a:gd name="connsiteX3" fmla="*/ 0 w 2490199"/>
              <a:gd name="connsiteY3" fmla="*/ 461665 h 461665"/>
              <a:gd name="connsiteX4" fmla="*/ 0 w 2490199"/>
              <a:gd name="connsiteY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90199" h="461665" fill="none" extrusionOk="0">
                <a:moveTo>
                  <a:pt x="0" y="0"/>
                </a:moveTo>
                <a:cubicBezTo>
                  <a:pt x="351560" y="-33931"/>
                  <a:pt x="1403578" y="68331"/>
                  <a:pt x="2490199" y="0"/>
                </a:cubicBezTo>
                <a:cubicBezTo>
                  <a:pt x="2473967" y="229784"/>
                  <a:pt x="2491582" y="316671"/>
                  <a:pt x="2490199" y="461665"/>
                </a:cubicBezTo>
                <a:cubicBezTo>
                  <a:pt x="1705137" y="340844"/>
                  <a:pt x="1069019" y="351153"/>
                  <a:pt x="0" y="461665"/>
                </a:cubicBezTo>
                <a:cubicBezTo>
                  <a:pt x="-5972" y="384448"/>
                  <a:pt x="-24637" y="109776"/>
                  <a:pt x="0" y="0"/>
                </a:cubicBezTo>
                <a:close/>
              </a:path>
              <a:path w="2490199" h="461665" stroke="0" extrusionOk="0">
                <a:moveTo>
                  <a:pt x="0" y="0"/>
                </a:moveTo>
                <a:cubicBezTo>
                  <a:pt x="622696" y="118952"/>
                  <a:pt x="1317652" y="94195"/>
                  <a:pt x="2490199" y="0"/>
                </a:cubicBezTo>
                <a:cubicBezTo>
                  <a:pt x="2474445" y="130943"/>
                  <a:pt x="2464503" y="318799"/>
                  <a:pt x="2490199" y="461665"/>
                </a:cubicBezTo>
                <a:cubicBezTo>
                  <a:pt x="1730204" y="378191"/>
                  <a:pt x="839581" y="355538"/>
                  <a:pt x="0" y="461665"/>
                </a:cubicBezTo>
                <a:cubicBezTo>
                  <a:pt x="12984" y="401252"/>
                  <a:pt x="-21920" y="86133"/>
                  <a:pt x="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155950526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hr-HR" sz="2400" dirty="0"/>
              <a:t>Franjo Tuđman</a:t>
            </a:r>
          </a:p>
        </p:txBody>
      </p:sp>
      <p:graphicFrame>
        <p:nvGraphicFramePr>
          <p:cNvPr id="3" name="Dijagram 2">
            <a:extLst>
              <a:ext uri="{FF2B5EF4-FFF2-40B4-BE49-F238E27FC236}">
                <a16:creationId xmlns:a16="http://schemas.microsoft.com/office/drawing/2014/main" xmlns="" id="{9F0BB404-F1B5-4A04-AF92-81097C27E55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3589823846"/>
              </p:ext>
            </p:extLst>
          </p:nvPr>
        </p:nvGraphicFramePr>
        <p:xfrm>
          <a:off x="157950" y="2086305"/>
          <a:ext cx="4508775" cy="25561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3" name="TekstniOkvir 12">
            <a:extLst>
              <a:ext uri="{FF2B5EF4-FFF2-40B4-BE49-F238E27FC236}">
                <a16:creationId xmlns:a16="http://schemas.microsoft.com/office/drawing/2014/main" xmlns="" id="{D5226177-E530-4E02-A092-C5F2BA2AE4C7}"/>
              </a:ext>
            </a:extLst>
          </p:cNvPr>
          <p:cNvSpPr txBox="1"/>
          <p:nvPr/>
        </p:nvSpPr>
        <p:spPr>
          <a:xfrm>
            <a:off x="115855" y="1377565"/>
            <a:ext cx="4804937" cy="523220"/>
          </a:xfrm>
          <a:custGeom>
            <a:avLst/>
            <a:gdLst>
              <a:gd name="connsiteX0" fmla="*/ 0 w 4804937"/>
              <a:gd name="connsiteY0" fmla="*/ 0 h 523220"/>
              <a:gd name="connsiteX1" fmla="*/ 590321 w 4804937"/>
              <a:gd name="connsiteY1" fmla="*/ 0 h 523220"/>
              <a:gd name="connsiteX2" fmla="*/ 1276740 w 4804937"/>
              <a:gd name="connsiteY2" fmla="*/ 0 h 523220"/>
              <a:gd name="connsiteX3" fmla="*/ 1915111 w 4804937"/>
              <a:gd name="connsiteY3" fmla="*/ 0 h 523220"/>
              <a:gd name="connsiteX4" fmla="*/ 2553481 w 4804937"/>
              <a:gd name="connsiteY4" fmla="*/ 0 h 523220"/>
              <a:gd name="connsiteX5" fmla="*/ 3143802 w 4804937"/>
              <a:gd name="connsiteY5" fmla="*/ 0 h 523220"/>
              <a:gd name="connsiteX6" fmla="*/ 3782172 w 4804937"/>
              <a:gd name="connsiteY6" fmla="*/ 0 h 523220"/>
              <a:gd name="connsiteX7" fmla="*/ 4804937 w 4804937"/>
              <a:gd name="connsiteY7" fmla="*/ 0 h 523220"/>
              <a:gd name="connsiteX8" fmla="*/ 4804937 w 4804937"/>
              <a:gd name="connsiteY8" fmla="*/ 523220 h 523220"/>
              <a:gd name="connsiteX9" fmla="*/ 4214616 w 4804937"/>
              <a:gd name="connsiteY9" fmla="*/ 523220 h 523220"/>
              <a:gd name="connsiteX10" fmla="*/ 3672345 w 4804937"/>
              <a:gd name="connsiteY10" fmla="*/ 523220 h 523220"/>
              <a:gd name="connsiteX11" fmla="*/ 2985925 w 4804937"/>
              <a:gd name="connsiteY11" fmla="*/ 523220 h 523220"/>
              <a:gd name="connsiteX12" fmla="*/ 2299506 w 4804937"/>
              <a:gd name="connsiteY12" fmla="*/ 523220 h 523220"/>
              <a:gd name="connsiteX13" fmla="*/ 1516987 w 4804937"/>
              <a:gd name="connsiteY13" fmla="*/ 523220 h 523220"/>
              <a:gd name="connsiteX14" fmla="*/ 878617 w 4804937"/>
              <a:gd name="connsiteY14" fmla="*/ 523220 h 523220"/>
              <a:gd name="connsiteX15" fmla="*/ 0 w 4804937"/>
              <a:gd name="connsiteY15" fmla="*/ 523220 h 523220"/>
              <a:gd name="connsiteX16" fmla="*/ 0 w 4804937"/>
              <a:gd name="connsiteY16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804937" h="523220" fill="none" extrusionOk="0">
                <a:moveTo>
                  <a:pt x="0" y="0"/>
                </a:moveTo>
                <a:cubicBezTo>
                  <a:pt x="221776" y="-6328"/>
                  <a:pt x="320114" y="16744"/>
                  <a:pt x="590321" y="0"/>
                </a:cubicBezTo>
                <a:cubicBezTo>
                  <a:pt x="860528" y="-16744"/>
                  <a:pt x="1089080" y="-20562"/>
                  <a:pt x="1276740" y="0"/>
                </a:cubicBezTo>
                <a:cubicBezTo>
                  <a:pt x="1464400" y="20562"/>
                  <a:pt x="1747601" y="23826"/>
                  <a:pt x="1915111" y="0"/>
                </a:cubicBezTo>
                <a:cubicBezTo>
                  <a:pt x="2082621" y="-23826"/>
                  <a:pt x="2407209" y="29867"/>
                  <a:pt x="2553481" y="0"/>
                </a:cubicBezTo>
                <a:cubicBezTo>
                  <a:pt x="2699753" y="-29867"/>
                  <a:pt x="3000606" y="-19488"/>
                  <a:pt x="3143802" y="0"/>
                </a:cubicBezTo>
                <a:cubicBezTo>
                  <a:pt x="3286998" y="19488"/>
                  <a:pt x="3498893" y="7490"/>
                  <a:pt x="3782172" y="0"/>
                </a:cubicBezTo>
                <a:cubicBezTo>
                  <a:pt x="4065451" y="-7490"/>
                  <a:pt x="4395397" y="35053"/>
                  <a:pt x="4804937" y="0"/>
                </a:cubicBezTo>
                <a:cubicBezTo>
                  <a:pt x="4826860" y="146358"/>
                  <a:pt x="4797624" y="266688"/>
                  <a:pt x="4804937" y="523220"/>
                </a:cubicBezTo>
                <a:cubicBezTo>
                  <a:pt x="4546411" y="543605"/>
                  <a:pt x="4435861" y="546135"/>
                  <a:pt x="4214616" y="523220"/>
                </a:cubicBezTo>
                <a:cubicBezTo>
                  <a:pt x="3993371" y="500305"/>
                  <a:pt x="3816450" y="513285"/>
                  <a:pt x="3672345" y="523220"/>
                </a:cubicBezTo>
                <a:cubicBezTo>
                  <a:pt x="3528240" y="533155"/>
                  <a:pt x="3219187" y="555761"/>
                  <a:pt x="2985925" y="523220"/>
                </a:cubicBezTo>
                <a:cubicBezTo>
                  <a:pt x="2752663" y="490679"/>
                  <a:pt x="2509893" y="548233"/>
                  <a:pt x="2299506" y="523220"/>
                </a:cubicBezTo>
                <a:cubicBezTo>
                  <a:pt x="2089119" y="498207"/>
                  <a:pt x="1733404" y="538411"/>
                  <a:pt x="1516987" y="523220"/>
                </a:cubicBezTo>
                <a:cubicBezTo>
                  <a:pt x="1300570" y="508029"/>
                  <a:pt x="1036161" y="495259"/>
                  <a:pt x="878617" y="523220"/>
                </a:cubicBezTo>
                <a:cubicBezTo>
                  <a:pt x="721073" y="551182"/>
                  <a:pt x="278612" y="489668"/>
                  <a:pt x="0" y="523220"/>
                </a:cubicBezTo>
                <a:cubicBezTo>
                  <a:pt x="21485" y="402640"/>
                  <a:pt x="2715" y="228420"/>
                  <a:pt x="0" y="0"/>
                </a:cubicBezTo>
                <a:close/>
              </a:path>
              <a:path w="4804937" h="523220" stroke="0" extrusionOk="0">
                <a:moveTo>
                  <a:pt x="0" y="0"/>
                </a:moveTo>
                <a:cubicBezTo>
                  <a:pt x="234223" y="27821"/>
                  <a:pt x="505762" y="-16514"/>
                  <a:pt x="686420" y="0"/>
                </a:cubicBezTo>
                <a:cubicBezTo>
                  <a:pt x="867078" y="16514"/>
                  <a:pt x="1272852" y="-15366"/>
                  <a:pt x="1420889" y="0"/>
                </a:cubicBezTo>
                <a:cubicBezTo>
                  <a:pt x="1568926" y="15366"/>
                  <a:pt x="1853638" y="10828"/>
                  <a:pt x="1963160" y="0"/>
                </a:cubicBezTo>
                <a:cubicBezTo>
                  <a:pt x="2072682" y="-10828"/>
                  <a:pt x="2500347" y="8953"/>
                  <a:pt x="2649580" y="0"/>
                </a:cubicBezTo>
                <a:cubicBezTo>
                  <a:pt x="2798813" y="-8953"/>
                  <a:pt x="3145732" y="24135"/>
                  <a:pt x="3384048" y="0"/>
                </a:cubicBezTo>
                <a:cubicBezTo>
                  <a:pt x="3622364" y="-24135"/>
                  <a:pt x="3802526" y="-20714"/>
                  <a:pt x="3926320" y="0"/>
                </a:cubicBezTo>
                <a:cubicBezTo>
                  <a:pt x="4050114" y="20714"/>
                  <a:pt x="4511281" y="-2571"/>
                  <a:pt x="4804937" y="0"/>
                </a:cubicBezTo>
                <a:cubicBezTo>
                  <a:pt x="4823756" y="209399"/>
                  <a:pt x="4813770" y="395936"/>
                  <a:pt x="4804937" y="523220"/>
                </a:cubicBezTo>
                <a:cubicBezTo>
                  <a:pt x="4560586" y="540068"/>
                  <a:pt x="4342396" y="554907"/>
                  <a:pt x="4166567" y="523220"/>
                </a:cubicBezTo>
                <a:cubicBezTo>
                  <a:pt x="3990738" y="491534"/>
                  <a:pt x="3610926" y="553732"/>
                  <a:pt x="3432098" y="523220"/>
                </a:cubicBezTo>
                <a:cubicBezTo>
                  <a:pt x="3253270" y="492708"/>
                  <a:pt x="2897800" y="513326"/>
                  <a:pt x="2649580" y="523220"/>
                </a:cubicBezTo>
                <a:cubicBezTo>
                  <a:pt x="2401360" y="533114"/>
                  <a:pt x="2250134" y="546281"/>
                  <a:pt x="2107308" y="523220"/>
                </a:cubicBezTo>
                <a:cubicBezTo>
                  <a:pt x="1964482" y="500159"/>
                  <a:pt x="1608315" y="500610"/>
                  <a:pt x="1468938" y="523220"/>
                </a:cubicBezTo>
                <a:cubicBezTo>
                  <a:pt x="1329561" y="545831"/>
                  <a:pt x="1112556" y="515664"/>
                  <a:pt x="878617" y="523220"/>
                </a:cubicBezTo>
                <a:cubicBezTo>
                  <a:pt x="644678" y="530776"/>
                  <a:pt x="330966" y="514865"/>
                  <a:pt x="0" y="523220"/>
                </a:cubicBezTo>
                <a:cubicBezTo>
                  <a:pt x="10341" y="349965"/>
                  <a:pt x="-4559" y="165833"/>
                  <a:pt x="0" y="0"/>
                </a:cubicBezTo>
                <a:close/>
              </a:path>
            </a:pathLst>
          </a:custGeom>
          <a:ln w="28575">
            <a:extLst>
              <a:ext uri="{C807C97D-BFC1-408E-A445-0C87EB9F89A2}">
                <ask:lineSketchStyleProps xmlns:ask="http://schemas.microsoft.com/office/drawing/2018/sketchyshapes" xmlns="" sd="395075623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hr-HR" sz="28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Predsjednici Vlade RH u 21. st.</a:t>
            </a:r>
            <a:endParaRPr lang="hr-HR" sz="2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767239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jagram 3">
            <a:extLst>
              <a:ext uri="{FF2B5EF4-FFF2-40B4-BE49-F238E27FC236}">
                <a16:creationId xmlns:a16="http://schemas.microsoft.com/office/drawing/2014/main" xmlns="" id="{66310EBB-DEEF-4795-86E8-A9424EC9363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2528823603"/>
              </p:ext>
            </p:extLst>
          </p:nvPr>
        </p:nvGraphicFramePr>
        <p:xfrm>
          <a:off x="1929974" y="2139009"/>
          <a:ext cx="7883951" cy="42326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kstniOkvir 4">
            <a:extLst>
              <a:ext uri="{FF2B5EF4-FFF2-40B4-BE49-F238E27FC236}">
                <a16:creationId xmlns:a16="http://schemas.microsoft.com/office/drawing/2014/main" xmlns="" id="{FA79B0C0-913C-49B0-AFE0-FA10C7223166}"/>
              </a:ext>
            </a:extLst>
          </p:cNvPr>
          <p:cNvSpPr txBox="1"/>
          <p:nvPr/>
        </p:nvSpPr>
        <p:spPr>
          <a:xfrm>
            <a:off x="2533504" y="1257512"/>
            <a:ext cx="6676892" cy="646331"/>
          </a:xfrm>
          <a:custGeom>
            <a:avLst/>
            <a:gdLst>
              <a:gd name="connsiteX0" fmla="*/ 0 w 6676892"/>
              <a:gd name="connsiteY0" fmla="*/ 0 h 646331"/>
              <a:gd name="connsiteX1" fmla="*/ 600920 w 6676892"/>
              <a:gd name="connsiteY1" fmla="*/ 0 h 646331"/>
              <a:gd name="connsiteX2" fmla="*/ 1135072 w 6676892"/>
              <a:gd name="connsiteY2" fmla="*/ 0 h 646331"/>
              <a:gd name="connsiteX3" fmla="*/ 1869530 w 6676892"/>
              <a:gd name="connsiteY3" fmla="*/ 0 h 646331"/>
              <a:gd name="connsiteX4" fmla="*/ 2537219 w 6676892"/>
              <a:gd name="connsiteY4" fmla="*/ 0 h 646331"/>
              <a:gd name="connsiteX5" fmla="*/ 3138139 w 6676892"/>
              <a:gd name="connsiteY5" fmla="*/ 0 h 646331"/>
              <a:gd name="connsiteX6" fmla="*/ 3872597 w 6676892"/>
              <a:gd name="connsiteY6" fmla="*/ 0 h 646331"/>
              <a:gd name="connsiteX7" fmla="*/ 4339980 w 6676892"/>
              <a:gd name="connsiteY7" fmla="*/ 0 h 646331"/>
              <a:gd name="connsiteX8" fmla="*/ 4807362 w 6676892"/>
              <a:gd name="connsiteY8" fmla="*/ 0 h 646331"/>
              <a:gd name="connsiteX9" fmla="*/ 5408283 w 6676892"/>
              <a:gd name="connsiteY9" fmla="*/ 0 h 646331"/>
              <a:gd name="connsiteX10" fmla="*/ 6676892 w 6676892"/>
              <a:gd name="connsiteY10" fmla="*/ 0 h 646331"/>
              <a:gd name="connsiteX11" fmla="*/ 6676892 w 6676892"/>
              <a:gd name="connsiteY11" fmla="*/ 646331 h 646331"/>
              <a:gd name="connsiteX12" fmla="*/ 6142741 w 6676892"/>
              <a:gd name="connsiteY12" fmla="*/ 646331 h 646331"/>
              <a:gd name="connsiteX13" fmla="*/ 5408283 w 6676892"/>
              <a:gd name="connsiteY13" fmla="*/ 646331 h 646331"/>
              <a:gd name="connsiteX14" fmla="*/ 4740593 w 6676892"/>
              <a:gd name="connsiteY14" fmla="*/ 646331 h 646331"/>
              <a:gd name="connsiteX15" fmla="*/ 4139673 w 6676892"/>
              <a:gd name="connsiteY15" fmla="*/ 646331 h 646331"/>
              <a:gd name="connsiteX16" fmla="*/ 3538753 w 6676892"/>
              <a:gd name="connsiteY16" fmla="*/ 646331 h 646331"/>
              <a:gd name="connsiteX17" fmla="*/ 2937832 w 6676892"/>
              <a:gd name="connsiteY17" fmla="*/ 646331 h 646331"/>
              <a:gd name="connsiteX18" fmla="*/ 2470450 w 6676892"/>
              <a:gd name="connsiteY18" fmla="*/ 646331 h 646331"/>
              <a:gd name="connsiteX19" fmla="*/ 1735992 w 6676892"/>
              <a:gd name="connsiteY19" fmla="*/ 646331 h 646331"/>
              <a:gd name="connsiteX20" fmla="*/ 934765 w 6676892"/>
              <a:gd name="connsiteY20" fmla="*/ 646331 h 646331"/>
              <a:gd name="connsiteX21" fmla="*/ 0 w 6676892"/>
              <a:gd name="connsiteY21" fmla="*/ 646331 h 646331"/>
              <a:gd name="connsiteX22" fmla="*/ 0 w 6676892"/>
              <a:gd name="connsiteY22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6676892" h="646331" fill="none" extrusionOk="0">
                <a:moveTo>
                  <a:pt x="0" y="0"/>
                </a:moveTo>
                <a:cubicBezTo>
                  <a:pt x="172257" y="-28500"/>
                  <a:pt x="404154" y="-26373"/>
                  <a:pt x="600920" y="0"/>
                </a:cubicBezTo>
                <a:cubicBezTo>
                  <a:pt x="797686" y="26373"/>
                  <a:pt x="911480" y="14653"/>
                  <a:pt x="1135072" y="0"/>
                </a:cubicBezTo>
                <a:cubicBezTo>
                  <a:pt x="1358664" y="-14653"/>
                  <a:pt x="1697399" y="33664"/>
                  <a:pt x="1869530" y="0"/>
                </a:cubicBezTo>
                <a:cubicBezTo>
                  <a:pt x="2041661" y="-33664"/>
                  <a:pt x="2277241" y="10209"/>
                  <a:pt x="2537219" y="0"/>
                </a:cubicBezTo>
                <a:cubicBezTo>
                  <a:pt x="2797197" y="-10209"/>
                  <a:pt x="2905704" y="-26261"/>
                  <a:pt x="3138139" y="0"/>
                </a:cubicBezTo>
                <a:cubicBezTo>
                  <a:pt x="3370574" y="26261"/>
                  <a:pt x="3553463" y="-30507"/>
                  <a:pt x="3872597" y="0"/>
                </a:cubicBezTo>
                <a:cubicBezTo>
                  <a:pt x="4191731" y="30507"/>
                  <a:pt x="4129480" y="-10032"/>
                  <a:pt x="4339980" y="0"/>
                </a:cubicBezTo>
                <a:cubicBezTo>
                  <a:pt x="4550480" y="10032"/>
                  <a:pt x="4575759" y="-3513"/>
                  <a:pt x="4807362" y="0"/>
                </a:cubicBezTo>
                <a:cubicBezTo>
                  <a:pt x="5038965" y="3513"/>
                  <a:pt x="5117937" y="-10526"/>
                  <a:pt x="5408283" y="0"/>
                </a:cubicBezTo>
                <a:cubicBezTo>
                  <a:pt x="5698629" y="10526"/>
                  <a:pt x="6198404" y="557"/>
                  <a:pt x="6676892" y="0"/>
                </a:cubicBezTo>
                <a:cubicBezTo>
                  <a:pt x="6655987" y="215926"/>
                  <a:pt x="6650666" y="506860"/>
                  <a:pt x="6676892" y="646331"/>
                </a:cubicBezTo>
                <a:cubicBezTo>
                  <a:pt x="6494631" y="666096"/>
                  <a:pt x="6264869" y="662779"/>
                  <a:pt x="6142741" y="646331"/>
                </a:cubicBezTo>
                <a:cubicBezTo>
                  <a:pt x="6020613" y="629883"/>
                  <a:pt x="5618860" y="651821"/>
                  <a:pt x="5408283" y="646331"/>
                </a:cubicBezTo>
                <a:cubicBezTo>
                  <a:pt x="5197706" y="640841"/>
                  <a:pt x="4969881" y="618444"/>
                  <a:pt x="4740593" y="646331"/>
                </a:cubicBezTo>
                <a:cubicBezTo>
                  <a:pt x="4511305" y="674219"/>
                  <a:pt x="4267783" y="636370"/>
                  <a:pt x="4139673" y="646331"/>
                </a:cubicBezTo>
                <a:cubicBezTo>
                  <a:pt x="4011563" y="656292"/>
                  <a:pt x="3707549" y="674624"/>
                  <a:pt x="3538753" y="646331"/>
                </a:cubicBezTo>
                <a:cubicBezTo>
                  <a:pt x="3369957" y="618038"/>
                  <a:pt x="3201942" y="640283"/>
                  <a:pt x="2937832" y="646331"/>
                </a:cubicBezTo>
                <a:cubicBezTo>
                  <a:pt x="2673722" y="652379"/>
                  <a:pt x="2566251" y="660643"/>
                  <a:pt x="2470450" y="646331"/>
                </a:cubicBezTo>
                <a:cubicBezTo>
                  <a:pt x="2374649" y="632019"/>
                  <a:pt x="2092170" y="621585"/>
                  <a:pt x="1735992" y="646331"/>
                </a:cubicBezTo>
                <a:cubicBezTo>
                  <a:pt x="1379814" y="671077"/>
                  <a:pt x="1194076" y="640630"/>
                  <a:pt x="934765" y="646331"/>
                </a:cubicBezTo>
                <a:cubicBezTo>
                  <a:pt x="675454" y="652032"/>
                  <a:pt x="431700" y="659610"/>
                  <a:pt x="0" y="646331"/>
                </a:cubicBezTo>
                <a:cubicBezTo>
                  <a:pt x="-25104" y="411605"/>
                  <a:pt x="1106" y="214708"/>
                  <a:pt x="0" y="0"/>
                </a:cubicBezTo>
                <a:close/>
              </a:path>
              <a:path w="6676892" h="646331" stroke="0" extrusionOk="0">
                <a:moveTo>
                  <a:pt x="0" y="0"/>
                </a:moveTo>
                <a:cubicBezTo>
                  <a:pt x="332415" y="-27235"/>
                  <a:pt x="364152" y="-4820"/>
                  <a:pt x="667689" y="0"/>
                </a:cubicBezTo>
                <a:cubicBezTo>
                  <a:pt x="971226" y="4820"/>
                  <a:pt x="1051399" y="-170"/>
                  <a:pt x="1402147" y="0"/>
                </a:cubicBezTo>
                <a:cubicBezTo>
                  <a:pt x="1752895" y="170"/>
                  <a:pt x="1760099" y="6385"/>
                  <a:pt x="1869530" y="0"/>
                </a:cubicBezTo>
                <a:cubicBezTo>
                  <a:pt x="1978961" y="-6385"/>
                  <a:pt x="2320693" y="-5564"/>
                  <a:pt x="2537219" y="0"/>
                </a:cubicBezTo>
                <a:cubicBezTo>
                  <a:pt x="2753745" y="5564"/>
                  <a:pt x="3054060" y="-27840"/>
                  <a:pt x="3271677" y="0"/>
                </a:cubicBezTo>
                <a:cubicBezTo>
                  <a:pt x="3489294" y="27840"/>
                  <a:pt x="3535009" y="1433"/>
                  <a:pt x="3739060" y="0"/>
                </a:cubicBezTo>
                <a:cubicBezTo>
                  <a:pt x="3943111" y="-1433"/>
                  <a:pt x="4030204" y="3475"/>
                  <a:pt x="4206442" y="0"/>
                </a:cubicBezTo>
                <a:cubicBezTo>
                  <a:pt x="4382680" y="-3475"/>
                  <a:pt x="4584474" y="13122"/>
                  <a:pt x="4807362" y="0"/>
                </a:cubicBezTo>
                <a:cubicBezTo>
                  <a:pt x="5030250" y="-13122"/>
                  <a:pt x="5123506" y="-11752"/>
                  <a:pt x="5341514" y="0"/>
                </a:cubicBezTo>
                <a:cubicBezTo>
                  <a:pt x="5559522" y="11752"/>
                  <a:pt x="5803898" y="19975"/>
                  <a:pt x="6009203" y="0"/>
                </a:cubicBezTo>
                <a:cubicBezTo>
                  <a:pt x="6214508" y="-19975"/>
                  <a:pt x="6388278" y="8940"/>
                  <a:pt x="6676892" y="0"/>
                </a:cubicBezTo>
                <a:cubicBezTo>
                  <a:pt x="6693165" y="190400"/>
                  <a:pt x="6673662" y="458955"/>
                  <a:pt x="6676892" y="646331"/>
                </a:cubicBezTo>
                <a:cubicBezTo>
                  <a:pt x="6435025" y="651639"/>
                  <a:pt x="6222586" y="665696"/>
                  <a:pt x="6075972" y="646331"/>
                </a:cubicBezTo>
                <a:cubicBezTo>
                  <a:pt x="5929358" y="626966"/>
                  <a:pt x="5758931" y="669069"/>
                  <a:pt x="5541820" y="646331"/>
                </a:cubicBezTo>
                <a:cubicBezTo>
                  <a:pt x="5324709" y="623593"/>
                  <a:pt x="5219636" y="665439"/>
                  <a:pt x="5007669" y="646331"/>
                </a:cubicBezTo>
                <a:cubicBezTo>
                  <a:pt x="4795702" y="627223"/>
                  <a:pt x="4529026" y="624694"/>
                  <a:pt x="4339980" y="646331"/>
                </a:cubicBezTo>
                <a:cubicBezTo>
                  <a:pt x="4150934" y="667968"/>
                  <a:pt x="3885822" y="633520"/>
                  <a:pt x="3672291" y="646331"/>
                </a:cubicBezTo>
                <a:cubicBezTo>
                  <a:pt x="3458760" y="659142"/>
                  <a:pt x="3341726" y="632995"/>
                  <a:pt x="3138139" y="646331"/>
                </a:cubicBezTo>
                <a:cubicBezTo>
                  <a:pt x="2934552" y="659667"/>
                  <a:pt x="2698501" y="673224"/>
                  <a:pt x="2403681" y="646331"/>
                </a:cubicBezTo>
                <a:cubicBezTo>
                  <a:pt x="2108861" y="619438"/>
                  <a:pt x="2034257" y="645094"/>
                  <a:pt x="1936299" y="646331"/>
                </a:cubicBezTo>
                <a:cubicBezTo>
                  <a:pt x="1838341" y="647568"/>
                  <a:pt x="1528742" y="638946"/>
                  <a:pt x="1335378" y="646331"/>
                </a:cubicBezTo>
                <a:cubicBezTo>
                  <a:pt x="1142014" y="653716"/>
                  <a:pt x="999004" y="659208"/>
                  <a:pt x="867996" y="646331"/>
                </a:cubicBezTo>
                <a:cubicBezTo>
                  <a:pt x="736988" y="633454"/>
                  <a:pt x="185083" y="682651"/>
                  <a:pt x="0" y="646331"/>
                </a:cubicBezTo>
                <a:cubicBezTo>
                  <a:pt x="-5247" y="385335"/>
                  <a:pt x="-27142" y="308756"/>
                  <a:pt x="0" y="0"/>
                </a:cubicBezTo>
                <a:close/>
              </a:path>
            </a:pathLst>
          </a:custGeom>
          <a:ln w="28575">
            <a:extLst>
              <a:ext uri="{C807C97D-BFC1-408E-A445-0C87EB9F89A2}">
                <ask:lineSketchStyleProps xmlns:ask="http://schemas.microsoft.com/office/drawing/2018/sketchyshapes" xmlns="" sd="395075623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hr-HR" sz="36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Predsjednici Vlade RH u 21. st.</a:t>
            </a:r>
            <a:endParaRPr lang="hr-HR" sz="36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Slika 6" descr="Slika na kojoj se prikazuje osoba, muškarac, odijelo, nošenje&#10;&#10;Opis je automatski generiran">
            <a:extLst>
              <a:ext uri="{FF2B5EF4-FFF2-40B4-BE49-F238E27FC236}">
                <a16:creationId xmlns:a16="http://schemas.microsoft.com/office/drawing/2014/main" xmlns="" id="{112FC4D2-10C7-43F6-806D-159C44841E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1093" y="1580677"/>
            <a:ext cx="1530284" cy="22954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Slika 8" descr="Slika na kojoj se prikazuje osoba, odijelo, trava, odjeća&#10;&#10;Opis je automatski generiran">
            <a:extLst>
              <a:ext uri="{FF2B5EF4-FFF2-40B4-BE49-F238E27FC236}">
                <a16:creationId xmlns:a16="http://schemas.microsoft.com/office/drawing/2014/main" xmlns="" id="{32C5FB98-31D1-4AC3-A4B0-A0CA2971498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13925" y="3205113"/>
            <a:ext cx="2358073" cy="19292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Slika 10" descr="Slika na kojoj se prikazuje osoba&#10;&#10;Opis je automatski generiran">
            <a:extLst>
              <a:ext uri="{FF2B5EF4-FFF2-40B4-BE49-F238E27FC236}">
                <a16:creationId xmlns:a16="http://schemas.microsoft.com/office/drawing/2014/main" xmlns="" id="{BBD99EDF-4DDB-4E00-8BB7-34FB435525F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997" y="4628561"/>
            <a:ext cx="2358073" cy="18712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7593260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284</TotalTime>
  <Words>811</Words>
  <Application>Microsoft Office PowerPoint</Application>
  <PresentationFormat>Custom</PresentationFormat>
  <Paragraphs>489</Paragraphs>
  <Slides>25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Arial</vt:lpstr>
      <vt:lpstr>Elephant</vt:lpstr>
      <vt:lpstr>Calibri</vt:lpstr>
      <vt:lpstr>Times New Roman</vt:lpstr>
      <vt:lpstr>Calibri Light</vt:lpstr>
      <vt:lpstr>Office Theme</vt:lpstr>
      <vt:lpstr>Svijet i Hrvatska nakon pada komunizma</vt:lpstr>
      <vt:lpstr>Slide 2</vt:lpstr>
      <vt:lpstr>Slide 3</vt:lpstr>
      <vt:lpstr>Slide 4</vt:lpstr>
      <vt:lpstr>Hrvatska nakon Domovinskog rata</vt:lpstr>
      <vt:lpstr>Slide 6</vt:lpstr>
      <vt:lpstr>Slide 7</vt:lpstr>
      <vt:lpstr>Slide 8</vt:lpstr>
      <vt:lpstr>Slide 9</vt:lpstr>
      <vt:lpstr>Slide 10</vt:lpstr>
      <vt:lpstr>Slide 11</vt:lpstr>
      <vt:lpstr>Slide 12</vt:lpstr>
      <vt:lpstr>Politički odnosi u svijetu nakon Hladnog rata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dvukelic</cp:lastModifiedBy>
  <cp:revision>65</cp:revision>
  <dcterms:created xsi:type="dcterms:W3CDTF">2021-01-04T08:54:24Z</dcterms:created>
  <dcterms:modified xsi:type="dcterms:W3CDTF">2021-07-05T11:55:23Z</dcterms:modified>
</cp:coreProperties>
</file>